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873" r:id="rId3"/>
    <p:sldId id="874" r:id="rId4"/>
    <p:sldId id="875" r:id="rId5"/>
    <p:sldId id="876" r:id="rId6"/>
    <p:sldId id="877" r:id="rId7"/>
    <p:sldId id="878" r:id="rId8"/>
    <p:sldId id="879" r:id="rId9"/>
    <p:sldId id="880" r:id="rId10"/>
    <p:sldId id="881" r:id="rId11"/>
    <p:sldId id="882" r:id="rId12"/>
    <p:sldId id="883" r:id="rId13"/>
    <p:sldId id="884" r:id="rId14"/>
    <p:sldId id="885" r:id="rId15"/>
    <p:sldId id="886" r:id="rId16"/>
    <p:sldId id="890" r:id="rId17"/>
    <p:sldId id="891" r:id="rId18"/>
    <p:sldId id="887" r:id="rId19"/>
    <p:sldId id="888" r:id="rId20"/>
    <p:sldId id="892" r:id="rId21"/>
    <p:sldId id="889" r:id="rId22"/>
    <p:sldId id="8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F6F09-4E3E-4E6A-A21A-62E7370FCAD5}" v="48" dt="2021-03-10T11:26:24.2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8AA5966D-1E35-4CC1-A290-78BEDB871EFC}"/>
    <pc:docChg chg="undo custSel addSld delSld modSld sldOrd">
      <pc:chgData name="Cristian Chilipirea" userId="34ab170da5908fc4" providerId="LiveId" clId="{8AA5966D-1E35-4CC1-A290-78BEDB871EFC}" dt="2021-03-05T09:57:58.148" v="294" actId="20577"/>
      <pc:docMkLst>
        <pc:docMk/>
      </pc:docMkLst>
      <pc:sldChg chg="modSp mod">
        <pc:chgData name="Cristian Chilipirea" userId="34ab170da5908fc4" providerId="LiveId" clId="{8AA5966D-1E35-4CC1-A290-78BEDB871EFC}" dt="2021-03-04T19:02:18.669" v="28" actId="790"/>
        <pc:sldMkLst>
          <pc:docMk/>
          <pc:sldMk cId="736295071" sldId="256"/>
        </pc:sldMkLst>
        <pc:spChg chg="mod">
          <ac:chgData name="Cristian Chilipirea" userId="34ab170da5908fc4" providerId="LiveId" clId="{8AA5966D-1E35-4CC1-A290-78BEDB871EFC}" dt="2021-03-04T19:02:18.669" v="28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8034753" sldId="58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60029833" sldId="58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3" creationId="{50F40ABD-418C-4112-9C98-01EC210C2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4" creationId="{CDED7B04-7F76-4FE4-B9BD-0189747FE758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60029833" sldId="588"/>
            <ac:picMk id="6" creationId="{27873C7B-2397-4BB9-A9A6-D4F2854310EA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1260728" sldId="588"/>
        </pc:sldMkLst>
      </pc:sldChg>
      <pc:sldChg chg="modSp add mod modClrScheme chgLayout">
        <pc:chgData name="Cristian Chilipirea" userId="34ab170da5908fc4" providerId="LiveId" clId="{8AA5966D-1E35-4CC1-A290-78BEDB871EFC}" dt="2021-03-04T19:06:33.011" v="91" actId="207"/>
        <pc:sldMkLst>
          <pc:docMk/>
          <pc:sldMk cId="3169263570" sldId="58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3" creationId="{3DF15D27-AB46-4D27-BD93-10269028602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4" creationId="{75AC692C-E689-4CD1-AEB2-70A321C574FC}"/>
          </ac:spMkLst>
        </pc:spChg>
        <pc:graphicFrameChg chg="mod ord modGraphic">
          <ac:chgData name="Cristian Chilipirea" userId="34ab170da5908fc4" providerId="LiveId" clId="{8AA5966D-1E35-4CC1-A290-78BEDB871EFC}" dt="2021-03-04T19:06:33.011" v="91" actId="207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79466863" sldId="589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89635127" sldId="59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2" creationId="{F59C1774-C24A-48CC-8B0B-C56849E056C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3" creationId="{2FA8D1FE-35B4-480C-8608-C2657D56859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4" creationId="{C60AB8BA-B3BB-49FA-A9F0-6ADEED32FE6F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454222475" sldId="59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500108117" sldId="591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2" creationId="{6ECDB1BA-01AC-4B9E-B617-41114BE57E6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3" creationId="{41A120BC-DBA9-4A9B-9824-F830DD486ED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4" creationId="{3EA7058E-937E-42C3-9843-0C625098E142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4283909" sldId="592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023212922" sldId="59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2" creationId="{332C378C-BF17-4238-AEB1-3424FE81C7A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3" creationId="{A9FADA2D-0E46-4E56-A3E4-49FD868538F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93904836" sldId="59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971141136" sldId="59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2" creationId="{6BE13208-7E96-4E83-8A69-CE49E85E2FB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3" creationId="{87647ED6-CFB3-412B-A948-223DB3A973A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4" creationId="{95ACD198-CD12-47DC-A01C-E9DEB18B945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82244407" sldId="595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879075606" sldId="59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2" creationId="{460E2F96-3A68-44AC-85D2-7D92A4A6EFA4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3" creationId="{C4AC5EC1-44A2-49F9-ACD7-26A845101A1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4" creationId="{061DF2FB-0704-463F-B5DB-AED7671AFA4D}"/>
          </ac:spMkLst>
        </pc:spChg>
      </pc:sldChg>
      <pc:sldChg chg="modSp add mod modClrScheme chgLayout">
        <pc:chgData name="Cristian Chilipirea" userId="34ab170da5908fc4" providerId="LiveId" clId="{8AA5966D-1E35-4CC1-A290-78BEDB871EFC}" dt="2021-03-04T19:06:58.416" v="92" actId="1076"/>
        <pc:sldMkLst>
          <pc:docMk/>
          <pc:sldMk cId="2976786519" sldId="59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3" creationId="{B6864DFF-E796-4923-885C-F774B5B8EB8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4" creationId="{8F77E917-4110-4350-B0D8-279B6D9A0691}"/>
          </ac:spMkLst>
        </pc:spChg>
        <pc:picChg chg="mod or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15" creationId="{12AC4EFA-509B-4F08-AA65-D1A3AB4945FE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3078" creationId="{BA4B6002-DC98-4273-ACED-4697D8D95873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48995985" sldId="596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934042828" sldId="59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2" creationId="{9EC0BE34-E475-4015-8A2F-BAC70501B53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3" creationId="{79F02FAD-AC44-410E-8FD2-051500F5E3B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4" creationId="{ABBF1E2B-1BA2-43CC-B656-DD2A55477E09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44636418" sldId="59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426787990" sldId="59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2" creationId="{C0132F0F-EF4D-4B34-819D-F14F6434C51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3" creationId="{330C32DF-C1B8-4267-9CA8-AEE262D7B11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4" creationId="{59AA21C7-5A58-4A01-9792-4F387E02E2B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18138472" sldId="59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2630722218" sldId="59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2" creationId="{EE3FAAD6-AA32-4043-A77E-D21917E115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3" creationId="{DE00D5C4-B347-4F03-BB05-5DA99C9A53C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4" creationId="{0E059134-5AA5-4D77-A70E-D880871F300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1129679" sldId="60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113132761" sldId="60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2" creationId="{5847368C-5481-453C-BE0B-00903A3FFF6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05567944" sldId="601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63876005" sldId="60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2" creationId="{43B7EB58-58A7-4CB0-AD6B-122053E4E1B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3" creationId="{F78978ED-8B6C-46D8-868D-5DFD674960C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4" creationId="{F8A1E126-22C4-4CB7-9B5B-01CFD3D53BB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37447778" sldId="60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726433235" sldId="60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2" creationId="{4690484B-8127-4CCA-95B4-CE161CDD5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3" creationId="{2343C19B-BE8F-4D62-91A9-DF4E41AFEDE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4" creationId="{171E6422-EE52-4154-9726-F11933F46E1A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69374573" sldId="606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71949251" sldId="606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2" creationId="{6FEDF276-18AA-4B6F-9FDE-5D1F4B06AF3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35318794" sldId="607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263319528" sldId="607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2" creationId="{0AF1FDC8-1A76-424F-ABFA-CCF46544502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4366072" sldId="60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202523571" sldId="60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3" creationId="{6D1C9A23-47E7-4550-8CFF-34A7AD85718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4" creationId="{28803BD0-7902-4D12-8F82-7DB0F043FFA3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202523571" sldId="608"/>
            <ac:picMk id="6" creationId="{E01652BF-6889-4F34-AC56-2BDF78EA35EC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20748745" sldId="609"/>
        </pc:sldMkLst>
      </pc:sldChg>
      <pc:sldChg chg="modSp add mod modClrScheme chgLayout">
        <pc:chgData name="Cristian Chilipirea" userId="34ab170da5908fc4" providerId="LiveId" clId="{8AA5966D-1E35-4CC1-A290-78BEDB871EFC}" dt="2021-03-04T19:15:41.853" v="194" actId="14100"/>
        <pc:sldMkLst>
          <pc:docMk/>
          <pc:sldMk cId="4030992620" sldId="60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30992620" sldId="609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41.853" v="194" actId="14100"/>
          <ac:spMkLst>
            <pc:docMk/>
            <pc:sldMk cId="4030992620" sldId="609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4030992620" sldId="609"/>
            <ac:picMk id="6" creationId="{AC09C01B-7221-4EE1-A50B-6311CDDFD986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1318760" sldId="610"/>
        </pc:sldMkLst>
      </pc:sldChg>
      <pc:sldChg chg="modSp add mod modClrScheme chgLayout">
        <pc:chgData name="Cristian Chilipirea" userId="34ab170da5908fc4" providerId="LiveId" clId="{8AA5966D-1E35-4CC1-A290-78BEDB871EFC}" dt="2021-03-04T19:15:51.769" v="195" actId="14100"/>
        <pc:sldMkLst>
          <pc:docMk/>
          <pc:sldMk cId="2284051918" sldId="61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284051918" sldId="610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51.769" v="195" actId="14100"/>
          <ac:spMkLst>
            <pc:docMk/>
            <pc:sldMk cId="2284051918" sldId="610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2284051918" sldId="610"/>
            <ac:picMk id="7" creationId="{9A0F863E-179E-4C4D-B041-758E82AA7C41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2674811" sldId="611"/>
        </pc:sldMkLst>
      </pc:sldChg>
      <pc:sldChg chg="addSp delSp modSp add mod modClrScheme chgLayout">
        <pc:chgData name="Cristian Chilipirea" userId="34ab170da5908fc4" providerId="LiveId" clId="{8AA5966D-1E35-4CC1-A290-78BEDB871EFC}" dt="2021-03-05T09:57:35.551" v="292" actId="478"/>
        <pc:sldMkLst>
          <pc:docMk/>
          <pc:sldMk cId="2386052438" sldId="611"/>
        </pc:sldMkLst>
        <pc:spChg chg="del mod or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2" creationId="{8343CC9C-A199-4CAF-A804-D359B27464A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3" creationId="{A7DBE2F9-C06C-4F90-96D6-726C1AE2FC9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4" creationId="{3D128EE7-CD28-493F-BF66-0A6C9F421F2F}"/>
          </ac:spMkLst>
        </pc:spChg>
        <pc:spChg chg="add mo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6" creationId="{C9E3763E-F6E6-4E27-9291-1C64C2729CB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82925883" sldId="612"/>
        </pc:sldMkLst>
      </pc:sldChg>
      <pc:sldChg chg="modSp add mod modClrScheme chgLayout">
        <pc:chgData name="Cristian Chilipirea" userId="34ab170da5908fc4" providerId="LiveId" clId="{8AA5966D-1E35-4CC1-A290-78BEDB871EFC}" dt="2021-03-04T19:07:31.205" v="97" actId="1076"/>
        <pc:sldMkLst>
          <pc:docMk/>
          <pc:sldMk cId="4061577288" sldId="612"/>
        </pc:sldMkLst>
        <pc:spChg chg="mod ord">
          <ac:chgData name="Cristian Chilipirea" userId="34ab170da5908fc4" providerId="LiveId" clId="{8AA5966D-1E35-4CC1-A290-78BEDB871EFC}" dt="2021-03-04T19:07:24.443" v="96" actId="14100"/>
          <ac:spMkLst>
            <pc:docMk/>
            <pc:sldMk cId="4061577288" sldId="612"/>
            <ac:spMk id="2" creationId="{52B4E007-9CF2-4750-A4A0-9A3CE918060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3" creationId="{87A0F77E-3695-4D7F-8C0A-BEDED0D0D7D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4" creationId="{BD8D5602-B1D1-44EE-8392-841501DCC350}"/>
          </ac:spMkLst>
        </pc:spChg>
        <pc:spChg chg="mod">
          <ac:chgData name="Cristian Chilipirea" userId="34ab170da5908fc4" providerId="LiveId" clId="{8AA5966D-1E35-4CC1-A290-78BEDB871EFC}" dt="2021-03-04T19:07:31.205" v="97" actId="1076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4455886" sldId="613"/>
        </pc:sldMkLst>
      </pc:sldChg>
      <pc:sldChg chg="addSp delSp modSp add mod modClrScheme chgLayout">
        <pc:chgData name="Cristian Chilipirea" userId="34ab170da5908fc4" providerId="LiveId" clId="{8AA5966D-1E35-4CC1-A290-78BEDB871EFC}" dt="2021-03-04T19:33:21.028" v="227" actId="14826"/>
        <pc:sldMkLst>
          <pc:docMk/>
          <pc:sldMk cId="1271289952" sldId="61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22.174" v="159" actId="478"/>
          <ac:spMkLst>
            <pc:docMk/>
            <pc:sldMk cId="1271289952" sldId="613"/>
            <ac:spMk id="15" creationId="{E57586A7-4A34-4B71-A876-FFC25103F185}"/>
          </ac:spMkLst>
        </pc:spChg>
        <pc:picChg chg="del mod ord">
          <ac:chgData name="Cristian Chilipirea" userId="34ab170da5908fc4" providerId="LiveId" clId="{8AA5966D-1E35-4CC1-A290-78BEDB871EFC}" dt="2021-03-04T19:13:18.697" v="157" actId="478"/>
          <ac:picMkLst>
            <pc:docMk/>
            <pc:sldMk cId="1271289952" sldId="61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1.028" v="227" actId="14826"/>
          <ac:picMkLst>
            <pc:docMk/>
            <pc:sldMk cId="1271289952" sldId="613"/>
            <ac:picMk id="16" creationId="{B32D11B9-C11A-4517-81FC-5F3390189CCB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974214731" sldId="61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3" creationId="{F666AC4A-1D76-4245-AA9F-009C15FA4E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4" creationId="{5DB20D0E-6405-4B44-B556-DE07426A02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8" creationId="{05050800-A506-4B6A-B978-F76DEC217D6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84222368" sldId="614"/>
        </pc:sldMkLst>
      </pc:sldChg>
      <pc:sldChg chg="modSp add mod modClrScheme chgLayout">
        <pc:chgData name="Cristian Chilipirea" userId="34ab170da5908fc4" providerId="LiveId" clId="{8AA5966D-1E35-4CC1-A290-78BEDB871EFC}" dt="2021-03-04T19:49:46.472" v="286" actId="688"/>
        <pc:sldMkLst>
          <pc:docMk/>
          <pc:sldMk cId="199706959" sldId="61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3" creationId="{F864137C-6F9A-41F3-8CB6-BB942F25BB4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4" creationId="{930A7C08-EB45-4B32-A202-24E54C5CB171}"/>
          </ac:spMkLst>
        </pc:spChg>
        <pc:picChg chg="mod">
          <ac:chgData name="Cristian Chilipirea" userId="34ab170da5908fc4" providerId="LiveId" clId="{8AA5966D-1E35-4CC1-A290-78BEDB871EFC}" dt="2021-03-04T19:49:46.472" v="286" actId="688"/>
          <ac:picMkLst>
            <pc:docMk/>
            <pc:sldMk cId="199706959" sldId="615"/>
            <ac:picMk id="6" creationId="{02DA0187-7DFF-476A-9FF0-B0309CD79289}"/>
          </ac:picMkLst>
        </pc:picChg>
        <pc:picChg chg="mod ord">
          <ac:chgData name="Cristian Chilipirea" userId="34ab170da5908fc4" providerId="LiveId" clId="{8AA5966D-1E35-4CC1-A290-78BEDB871EFC}" dt="2021-03-04T19:49:14.746" v="279" actId="14100"/>
          <ac:picMkLst>
            <pc:docMk/>
            <pc:sldMk cId="199706959" sldId="615"/>
            <ac:picMk id="7" creationId="{65C5B315-23EC-4BEC-8DF6-80432641957F}"/>
          </ac:picMkLst>
        </pc:picChg>
        <pc:picChg chg="mod ord">
          <ac:chgData name="Cristian Chilipirea" userId="34ab170da5908fc4" providerId="LiveId" clId="{8AA5966D-1E35-4CC1-A290-78BEDB871EFC}" dt="2021-03-04T19:49:26.179" v="283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15:26.199" v="193" actId="478"/>
        <pc:sldMkLst>
          <pc:docMk/>
          <pc:sldMk cId="644241412" sldId="616"/>
        </pc:sldMkLst>
        <pc:spChg chg="add del mod ord">
          <ac:chgData name="Cristian Chilipirea" userId="34ab170da5908fc4" providerId="LiveId" clId="{8AA5966D-1E35-4CC1-A290-78BEDB871EFC}" dt="2021-03-04T19:15:26.199" v="193" actId="478"/>
          <ac:spMkLst>
            <pc:docMk/>
            <pc:sldMk cId="644241412" sldId="616"/>
            <ac:spMk id="2" creationId="{2323A76D-B218-462D-8533-632D7D0C685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3" creationId="{64C8EB19-913D-431E-AF74-36E668F10EC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4" creationId="{C2245A8E-BC49-49B1-9FC1-6BA8B08C1C8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95948861" sldId="616"/>
        </pc:sldMkLst>
      </pc:sldChg>
      <pc:sldChg chg="modSp add mod modClrScheme chgLayout">
        <pc:chgData name="Cristian Chilipirea" userId="34ab170da5908fc4" providerId="LiveId" clId="{8AA5966D-1E35-4CC1-A290-78BEDB871EFC}" dt="2021-03-05T09:57:58.148" v="294" actId="20577"/>
        <pc:sldMkLst>
          <pc:docMk/>
          <pc:sldMk cId="579744923" sldId="617"/>
        </pc:sldMkLst>
        <pc:spChg chg="mod ord">
          <ac:chgData name="Cristian Chilipirea" userId="34ab170da5908fc4" providerId="LiveId" clId="{8AA5966D-1E35-4CC1-A290-78BEDB871EFC}" dt="2021-03-05T09:57:58.148" v="294" actId="20577"/>
          <ac:spMkLst>
            <pc:docMk/>
            <pc:sldMk cId="579744923" sldId="617"/>
            <ac:spMk id="2" creationId="{0DE60CE9-6EDE-4A23-BB70-39B86C67552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3" creationId="{44BBC9BE-0903-44EF-AD2E-27F9EFDCF032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4" creationId="{5992AF90-67EF-4359-B948-9EDAE293F00D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75307678" sldId="61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38.967" v="271" actId="1076"/>
        <pc:sldMkLst>
          <pc:docMk/>
          <pc:sldMk cId="616459293" sldId="61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3" creationId="{F7FE9A7D-1F54-40EC-9736-B85EF585C60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4" creationId="{187EC075-0FE3-4A1A-B123-97049E89B1AF}"/>
          </ac:spMkLst>
        </pc:spChg>
        <pc:picChg chg="mod ord">
          <ac:chgData name="Cristian Chilipirea" userId="34ab170da5908fc4" providerId="LiveId" clId="{8AA5966D-1E35-4CC1-A290-78BEDB871EFC}" dt="2021-03-04T19:12:42.173" v="153" actId="1076"/>
          <ac:picMkLst>
            <pc:docMk/>
            <pc:sldMk cId="616459293" sldId="618"/>
            <ac:picMk id="6" creationId="{1F496E44-5794-4D1B-A8E9-989840D35B35}"/>
          </ac:picMkLst>
        </pc:picChg>
        <pc:picChg chg="del">
          <ac:chgData name="Cristian Chilipirea" userId="34ab170da5908fc4" providerId="LiveId" clId="{8AA5966D-1E35-4CC1-A290-78BEDB871EFC}" dt="2021-03-04T19:46:35.582" v="270" actId="478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8AA5966D-1E35-4CC1-A290-78BEDB871EFC}" dt="2021-03-04T19:46:38.967" v="271" actId="1076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86207034" sldId="618"/>
        </pc:sldMkLst>
      </pc:sldChg>
      <pc:sldChg chg="addSp delSp modSp add mod modClrScheme chgLayout">
        <pc:chgData name="Cristian Chilipirea" userId="34ab170da5908fc4" providerId="LiveId" clId="{8AA5966D-1E35-4CC1-A290-78BEDB871EFC}" dt="2021-03-04T19:44:53.615" v="241" actId="1076"/>
        <pc:sldMkLst>
          <pc:docMk/>
          <pc:sldMk cId="2896916478" sldId="619"/>
        </pc:sldMkLst>
        <pc:spChg chg="add del mod ord">
          <ac:chgData name="Cristian Chilipirea" userId="34ab170da5908fc4" providerId="LiveId" clId="{8AA5966D-1E35-4CC1-A290-78BEDB871EFC}" dt="2021-03-04T19:34:53.955" v="236" actId="478"/>
          <ac:spMkLst>
            <pc:docMk/>
            <pc:sldMk cId="2896916478" sldId="619"/>
            <ac:spMk id="2" creationId="{0E7F79B3-ADEE-47F9-B8F5-228384790E8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96916478" sldId="619"/>
            <ac:spMk id="3" creationId="{13DF834A-8368-4112-B95C-149B58EF7F22}"/>
          </ac:spMkLst>
        </pc:spChg>
        <pc:spChg chg="mod ord">
          <ac:chgData name="Cristian Chilipirea" userId="34ab170da5908fc4" providerId="LiveId" clId="{8AA5966D-1E35-4CC1-A290-78BEDB871EFC}" dt="2021-03-04T19:05:36.333" v="43" actId="27636"/>
          <ac:spMkLst>
            <pc:docMk/>
            <pc:sldMk cId="2896916478" sldId="619"/>
            <ac:spMk id="4" creationId="{461FC10F-B376-47D9-A217-E9DEA048D5DD}"/>
          </ac:spMkLst>
        </pc:spChg>
        <pc:picChg chg="mod">
          <ac:chgData name="Cristian Chilipirea" userId="34ab170da5908fc4" providerId="LiveId" clId="{8AA5966D-1E35-4CC1-A290-78BEDB871EFC}" dt="2021-03-04T19:44:53.615" v="241" actId="1076"/>
          <ac:picMkLst>
            <pc:docMk/>
            <pc:sldMk cId="2896916478" sldId="619"/>
            <ac:picMk id="7" creationId="{BB2F384D-39F1-4C2A-9F0A-136BF2A4033A}"/>
          </ac:picMkLst>
        </pc:picChg>
        <pc:cxnChg chg="mod">
          <ac:chgData name="Cristian Chilipirea" userId="34ab170da5908fc4" providerId="LiveId" clId="{8AA5966D-1E35-4CC1-A290-78BEDB871EFC}" dt="2021-03-04T19:44:46.054" v="23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12661963" sldId="620"/>
        </pc:sldMkLst>
      </pc:sldChg>
      <pc:sldChg chg="addSp delSp modSp add mod modClrScheme chgLayout">
        <pc:chgData name="Cristian Chilipirea" userId="34ab170da5908fc4" providerId="LiveId" clId="{8AA5966D-1E35-4CC1-A290-78BEDB871EFC}" dt="2021-03-04T19:45:15.361" v="247" actId="1076"/>
        <pc:sldMkLst>
          <pc:docMk/>
          <pc:sldMk cId="3686213521" sldId="62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4" creationId="{34ACFE88-2D86-43EC-B467-53A811236DF5}"/>
          </ac:spMkLst>
        </pc:spChg>
        <pc:picChg chg="add del">
          <ac:chgData name="Cristian Chilipirea" userId="34ab170da5908fc4" providerId="LiveId" clId="{8AA5966D-1E35-4CC1-A290-78BEDB871EFC}" dt="2021-03-04T19:28:07.009" v="204" actId="22"/>
          <ac:picMkLst>
            <pc:docMk/>
            <pc:sldMk cId="3686213521" sldId="620"/>
            <ac:picMk id="6" creationId="{2CA19576-FC9E-4F5D-A168-85984C41D7D2}"/>
          </ac:picMkLst>
        </pc:picChg>
        <pc:picChg chg="mod ord">
          <ac:chgData name="Cristian Chilipirea" userId="34ab170da5908fc4" providerId="LiveId" clId="{8AA5966D-1E35-4CC1-A290-78BEDB871EFC}" dt="2021-03-04T19:29:09.942" v="210" actId="14826"/>
          <ac:picMkLst>
            <pc:docMk/>
            <pc:sldMk cId="3686213521" sldId="620"/>
            <ac:picMk id="7" creationId="{28242137-D0F1-4C47-9F1F-F19E625B2F6E}"/>
          </ac:picMkLst>
        </pc:picChg>
        <pc:picChg chg="mod">
          <ac:chgData name="Cristian Chilipirea" userId="34ab170da5908fc4" providerId="LiveId" clId="{8AA5966D-1E35-4CC1-A290-78BEDB871EFC}" dt="2021-03-04T19:45:15.361" v="247" actId="1076"/>
          <ac:picMkLst>
            <pc:docMk/>
            <pc:sldMk cId="3686213521" sldId="620"/>
            <ac:picMk id="8" creationId="{85FB1574-B647-4AB6-9FB1-F4EE18DA8B6E}"/>
          </ac:picMkLst>
        </pc:picChg>
        <pc:cxnChg chg="mod">
          <ac:chgData name="Cristian Chilipirea" userId="34ab170da5908fc4" providerId="LiveId" clId="{8AA5966D-1E35-4CC1-A290-78BEDB871EFC}" dt="2021-03-04T19:45:10.489" v="245" actId="14100"/>
          <ac:cxnSpMkLst>
            <pc:docMk/>
            <pc:sldMk cId="3686213521" sldId="620"/>
            <ac:cxnSpMk id="13" creationId="{8C3924EF-2447-48A4-A491-DE31FE9416FB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4281371" sldId="621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2.164" v="249"/>
        <pc:sldMkLst>
          <pc:docMk/>
          <pc:sldMk cId="324174011" sldId="62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8:58.706" v="100" actId="478"/>
          <ac:spMkLst>
            <pc:docMk/>
            <pc:sldMk cId="324174011" sldId="621"/>
            <ac:spMk id="6" creationId="{A4863611-9533-417B-86D3-DA7608234DC8}"/>
          </ac:spMkLst>
        </pc:spChg>
        <pc:picChg chg="del mod ord">
          <ac:chgData name="Cristian Chilipirea" userId="34ab170da5908fc4" providerId="LiveId" clId="{8AA5966D-1E35-4CC1-A290-78BEDB871EFC}" dt="2021-03-04T19:08:56.575" v="99" actId="478"/>
          <ac:picMkLst>
            <pc:docMk/>
            <pc:sldMk cId="324174011" sldId="621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1.772" v="248" actId="478"/>
          <ac:picMkLst>
            <pc:docMk/>
            <pc:sldMk cId="324174011" sldId="621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29:26.794" v="211" actId="14826"/>
          <ac:picMkLst>
            <pc:docMk/>
            <pc:sldMk cId="324174011" sldId="621"/>
            <ac:picMk id="13" creationId="{B96DB478-7F97-4C8A-B4F4-F47E3283DBE6}"/>
          </ac:picMkLst>
        </pc:picChg>
        <pc:picChg chg="add mod">
          <ac:chgData name="Cristian Chilipirea" userId="34ab170da5908fc4" providerId="LiveId" clId="{8AA5966D-1E35-4CC1-A290-78BEDB871EFC}" dt="2021-03-04T19:45:22.164" v="249"/>
          <ac:picMkLst>
            <pc:docMk/>
            <pc:sldMk cId="324174011" sldId="621"/>
            <ac:picMk id="14" creationId="{D005B2E1-3BE3-4F8C-942D-0D9BBA21A78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23062931" sldId="622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5.818" v="251"/>
        <pc:sldMkLst>
          <pc:docMk/>
          <pc:sldMk cId="3062670746" sldId="62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9:06.070" v="103" actId="478"/>
          <ac:spMkLst>
            <pc:docMk/>
            <pc:sldMk cId="3062670746" sldId="622"/>
            <ac:spMk id="6" creationId="{C4B1C948-FE7F-413C-89B1-C819B1B35208}"/>
          </ac:spMkLst>
        </pc:spChg>
        <pc:picChg chg="del mod ord">
          <ac:chgData name="Cristian Chilipirea" userId="34ab170da5908fc4" providerId="LiveId" clId="{8AA5966D-1E35-4CC1-A290-78BEDB871EFC}" dt="2021-03-04T19:09:03.356" v="102" actId="478"/>
          <ac:picMkLst>
            <pc:docMk/>
            <pc:sldMk cId="3062670746" sldId="622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5.445" v="250" actId="478"/>
          <ac:picMkLst>
            <pc:docMk/>
            <pc:sldMk cId="3062670746" sldId="622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30:58.900" v="212" actId="14826"/>
          <ac:picMkLst>
            <pc:docMk/>
            <pc:sldMk cId="3062670746" sldId="622"/>
            <ac:picMk id="13" creationId="{39801359-82EC-4277-A7F5-3AFCF7ED1F60}"/>
          </ac:picMkLst>
        </pc:picChg>
        <pc:picChg chg="add mod">
          <ac:chgData name="Cristian Chilipirea" userId="34ab170da5908fc4" providerId="LiveId" clId="{8AA5966D-1E35-4CC1-A290-78BEDB871EFC}" dt="2021-03-04T19:45:25.818" v="251"/>
          <ac:picMkLst>
            <pc:docMk/>
            <pc:sldMk cId="3062670746" sldId="622"/>
            <ac:picMk id="14" creationId="{C0BA9402-D790-4551-B700-2B7AD9A512D6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29.755" v="253"/>
        <pc:sldMkLst>
          <pc:docMk/>
          <pc:sldMk cId="3929624473" sldId="62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31.996" v="109" actId="1076"/>
          <ac:spMkLst>
            <pc:docMk/>
            <pc:sldMk cId="3929624473" sldId="623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17.607" v="106" actId="478"/>
          <ac:spMkLst>
            <pc:docMk/>
            <pc:sldMk cId="3929624473" sldId="623"/>
            <ac:spMk id="10" creationId="{CF661893-1E8F-4A0A-8BDD-0D50B3A35402}"/>
          </ac:spMkLst>
        </pc:spChg>
        <pc:picChg chg="del mod ord">
          <ac:chgData name="Cristian Chilipirea" userId="34ab170da5908fc4" providerId="LiveId" clId="{8AA5966D-1E35-4CC1-A290-78BEDB871EFC}" dt="2021-03-04T19:09:15.358" v="105" actId="478"/>
          <ac:picMkLst>
            <pc:docMk/>
            <pc:sldMk cId="3929624473" sldId="623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9.366" v="252" actId="478"/>
          <ac:picMkLst>
            <pc:docMk/>
            <pc:sldMk cId="3929624473" sldId="623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05.870" v="213" actId="14826"/>
          <ac:picMkLst>
            <pc:docMk/>
            <pc:sldMk cId="3929624473" sldId="623"/>
            <ac:picMk id="14" creationId="{A4AB5FEE-D761-4659-A766-887BC62EDB5C}"/>
          </ac:picMkLst>
        </pc:picChg>
        <pc:picChg chg="add mod">
          <ac:chgData name="Cristian Chilipirea" userId="34ab170da5908fc4" providerId="LiveId" clId="{8AA5966D-1E35-4CC1-A290-78BEDB871EFC}" dt="2021-03-04T19:45:29.755" v="253"/>
          <ac:picMkLst>
            <pc:docMk/>
            <pc:sldMk cId="3929624473" sldId="623"/>
            <ac:picMk id="15" creationId="{7FE5FBCC-71AD-4D49-9F34-B20997DFB9DC}"/>
          </ac:picMkLst>
        </pc:picChg>
        <pc:cxnChg chg="mod">
          <ac:chgData name="Cristian Chilipirea" userId="34ab170da5908fc4" providerId="LiveId" clId="{8AA5966D-1E35-4CC1-A290-78BEDB871EFC}" dt="2021-03-04T19:09:31.996" v="109" actId="1076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3.309" v="255"/>
        <pc:sldMkLst>
          <pc:docMk/>
          <pc:sldMk cId="3891540708" sldId="624"/>
        </pc:sldMkLst>
        <pc:spChg chg="mod">
          <ac:chgData name="Cristian Chilipirea" userId="34ab170da5908fc4" providerId="LiveId" clId="{8AA5966D-1E35-4CC1-A290-78BEDB871EFC}" dt="2021-03-04T19:31:49.777" v="217" actId="1076"/>
          <ac:spMkLst>
            <pc:docMk/>
            <pc:sldMk cId="3891540708" sldId="624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55.881" v="115" actId="1076"/>
          <ac:spMkLst>
            <pc:docMk/>
            <pc:sldMk cId="3891540708" sldId="624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41.198" v="111" actId="478"/>
          <ac:spMkLst>
            <pc:docMk/>
            <pc:sldMk cId="3891540708" sldId="624"/>
            <ac:spMk id="11" creationId="{9414A638-2D26-4CBF-8D45-3EB42242B81F}"/>
          </ac:spMkLst>
        </pc:spChg>
        <pc:picChg chg="del mod ord">
          <ac:chgData name="Cristian Chilipirea" userId="34ab170da5908fc4" providerId="LiveId" clId="{8AA5966D-1E35-4CC1-A290-78BEDB871EFC}" dt="2021-03-04T19:09:39.440" v="110" actId="478"/>
          <ac:picMkLst>
            <pc:docMk/>
            <pc:sldMk cId="3891540708" sldId="624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2.877" v="254" actId="478"/>
          <ac:picMkLst>
            <pc:docMk/>
            <pc:sldMk cId="3891540708" sldId="624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44.042" v="216" actId="1076"/>
          <ac:picMkLst>
            <pc:docMk/>
            <pc:sldMk cId="3891540708" sldId="624"/>
            <ac:picMk id="15" creationId="{BA30CB5F-6C85-4D21-8665-4D51E7EA3936}"/>
          </ac:picMkLst>
        </pc:picChg>
        <pc:picChg chg="add mod">
          <ac:chgData name="Cristian Chilipirea" userId="34ab170da5908fc4" providerId="LiveId" clId="{8AA5966D-1E35-4CC1-A290-78BEDB871EFC}" dt="2021-03-04T19:45:33.309" v="255"/>
          <ac:picMkLst>
            <pc:docMk/>
            <pc:sldMk cId="3891540708" sldId="624"/>
            <ac:picMk id="16" creationId="{01DF114D-DE2A-4DE9-9442-C9D86FF0AC54}"/>
          </ac:picMkLst>
        </pc:picChg>
        <pc:cxnChg chg="mod">
          <ac:chgData name="Cristian Chilipirea" userId="34ab170da5908fc4" providerId="LiveId" clId="{8AA5966D-1E35-4CC1-A290-78BEDB871EFC}" dt="2021-03-04T19:09:55.881" v="115" actId="1076"/>
          <ac:cxnSpMkLst>
            <pc:docMk/>
            <pc:sldMk cId="3891540708" sldId="624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7.582" v="257"/>
        <pc:sldMkLst>
          <pc:docMk/>
          <pc:sldMk cId="39519591" sldId="625"/>
        </pc:sldMkLst>
        <pc:spChg chg="mod">
          <ac:chgData name="Cristian Chilipirea" userId="34ab170da5908fc4" providerId="LiveId" clId="{8AA5966D-1E35-4CC1-A290-78BEDB871EFC}" dt="2021-03-04T19:10:24.954" v="122" actId="207"/>
          <ac:spMkLst>
            <pc:docMk/>
            <pc:sldMk cId="39519591" sldId="625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06.782" v="118" actId="478"/>
          <ac:spMkLst>
            <pc:docMk/>
            <pc:sldMk cId="39519591" sldId="625"/>
            <ac:spMk id="9" creationId="{8991638F-1D8E-4B74-8AB8-7DDB826907D3}"/>
          </ac:spMkLst>
        </pc:spChg>
        <pc:picChg chg="del mod ord">
          <ac:chgData name="Cristian Chilipirea" userId="34ab170da5908fc4" providerId="LiveId" clId="{8AA5966D-1E35-4CC1-A290-78BEDB871EFC}" dt="2021-03-04T19:10:05.241" v="116" actId="478"/>
          <ac:picMkLst>
            <pc:docMk/>
            <pc:sldMk cId="39519591" sldId="625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7.185" v="256" actId="478"/>
          <ac:picMkLst>
            <pc:docMk/>
            <pc:sldMk cId="39519591" sldId="625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56.964" v="218" actId="14826"/>
          <ac:picMkLst>
            <pc:docMk/>
            <pc:sldMk cId="39519591" sldId="625"/>
            <ac:picMk id="13" creationId="{8828A9C1-7BD7-4D0A-94DE-E7521C96631E}"/>
          </ac:picMkLst>
        </pc:picChg>
        <pc:picChg chg="add mod">
          <ac:chgData name="Cristian Chilipirea" userId="34ab170da5908fc4" providerId="LiveId" clId="{8AA5966D-1E35-4CC1-A290-78BEDB871EFC}" dt="2021-03-04T19:45:37.582" v="257"/>
          <ac:picMkLst>
            <pc:docMk/>
            <pc:sldMk cId="39519591" sldId="625"/>
            <ac:picMk id="14" creationId="{2670F33B-8EB0-40AA-A965-354502950A1E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44.983" v="261" actId="1076"/>
        <pc:sldMkLst>
          <pc:docMk/>
          <pc:sldMk cId="1101279828" sldId="626"/>
        </pc:sldMkLst>
        <pc:spChg chg="mod">
          <ac:chgData name="Cristian Chilipirea" userId="34ab170da5908fc4" providerId="LiveId" clId="{8AA5966D-1E35-4CC1-A290-78BEDB871EFC}" dt="2021-03-04T19:10:44.960" v="128" actId="207"/>
          <ac:spMkLst>
            <pc:docMk/>
            <pc:sldMk cId="1101279828" sldId="626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35.399" v="124" actId="478"/>
          <ac:spMkLst>
            <pc:docMk/>
            <pc:sldMk cId="1101279828" sldId="626"/>
            <ac:spMk id="9" creationId="{3C29554A-615C-44B8-9E76-3E97AEDE7244}"/>
          </ac:spMkLst>
        </pc:spChg>
        <pc:picChg chg="del mod ord">
          <ac:chgData name="Cristian Chilipirea" userId="34ab170da5908fc4" providerId="LiveId" clId="{8AA5966D-1E35-4CC1-A290-78BEDB871EFC}" dt="2021-03-04T19:10:33.229" v="123" actId="478"/>
          <ac:picMkLst>
            <pc:docMk/>
            <pc:sldMk cId="1101279828" sldId="626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0.798" v="258" actId="478"/>
          <ac:picMkLst>
            <pc:docMk/>
            <pc:sldMk cId="1101279828" sldId="626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18.487" v="223" actId="14826"/>
          <ac:picMkLst>
            <pc:docMk/>
            <pc:sldMk cId="1101279828" sldId="626"/>
            <ac:picMk id="12" creationId="{458B9227-4D1C-4659-B7F0-1054B2ED6F6C}"/>
          </ac:picMkLst>
        </pc:picChg>
        <pc:picChg chg="add mod">
          <ac:chgData name="Cristian Chilipirea" userId="34ab170da5908fc4" providerId="LiveId" clId="{8AA5966D-1E35-4CC1-A290-78BEDB871EFC}" dt="2021-03-04T19:45:44.983" v="261" actId="1076"/>
          <ac:picMkLst>
            <pc:docMk/>
            <pc:sldMk cId="1101279828" sldId="626"/>
            <ac:picMk id="13" creationId="{338D0734-C9A1-4C1C-AB67-E5BAAC1CF67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6:06.921" v="265" actId="14100"/>
        <pc:sldMkLst>
          <pc:docMk/>
          <pc:sldMk cId="2742101393" sldId="627"/>
        </pc:sldMkLst>
        <pc:spChg chg="mod">
          <ac:chgData name="Cristian Chilipirea" userId="34ab170da5908fc4" providerId="LiveId" clId="{8AA5966D-1E35-4CC1-A290-78BEDB871EFC}" dt="2021-03-04T19:11:22.274" v="134" actId="207"/>
          <ac:spMkLst>
            <pc:docMk/>
            <pc:sldMk cId="2742101393" sldId="627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14.427" v="130" actId="478"/>
          <ac:spMkLst>
            <pc:docMk/>
            <pc:sldMk cId="2742101393" sldId="627"/>
            <ac:spMk id="9" creationId="{BAD51E35-A8BB-4A61-BCFC-DAB73C2B5D48}"/>
          </ac:spMkLst>
        </pc:spChg>
        <pc:picChg chg="del mod ord">
          <ac:chgData name="Cristian Chilipirea" userId="34ab170da5908fc4" providerId="LiveId" clId="{8AA5966D-1E35-4CC1-A290-78BEDB871EFC}" dt="2021-03-04T19:11:12.685" v="129" actId="478"/>
          <ac:picMkLst>
            <pc:docMk/>
            <pc:sldMk cId="2742101393" sldId="627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9.164" v="262" actId="478"/>
          <ac:picMkLst>
            <pc:docMk/>
            <pc:sldMk cId="2742101393" sldId="627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32.465" v="224" actId="14826"/>
          <ac:picMkLst>
            <pc:docMk/>
            <pc:sldMk cId="2742101393" sldId="627"/>
            <ac:picMk id="13" creationId="{C1E87AC4-E2FE-4775-8849-2D2229EACAC2}"/>
          </ac:picMkLst>
        </pc:picChg>
        <pc:picChg chg="add mod">
          <ac:chgData name="Cristian Chilipirea" userId="34ab170da5908fc4" providerId="LiveId" clId="{8AA5966D-1E35-4CC1-A290-78BEDB871EFC}" dt="2021-03-04T19:45:50.082" v="263"/>
          <ac:picMkLst>
            <pc:docMk/>
            <pc:sldMk cId="2742101393" sldId="627"/>
            <ac:picMk id="14" creationId="{AFE7D8FE-B150-42C7-BA17-2BFB78670EA2}"/>
          </ac:picMkLst>
        </pc:picChg>
        <pc:cxnChg chg="mod">
          <ac:chgData name="Cristian Chilipirea" userId="34ab170da5908fc4" providerId="LiveId" clId="{8AA5966D-1E35-4CC1-A290-78BEDB871EFC}" dt="2021-03-04T19:46:06.921" v="265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45113523" sldId="62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24.460" v="268"/>
        <pc:sldMkLst>
          <pc:docMk/>
          <pc:sldMk cId="3514706703" sldId="62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56.383" v="142" actId="478"/>
          <ac:spMkLst>
            <pc:docMk/>
            <pc:sldMk cId="3514706703" sldId="628"/>
            <ac:spMk id="6" creationId="{303477B4-487E-449F-B3DB-EF1982E28AE8}"/>
          </ac:spMkLst>
        </pc:spChg>
        <pc:spChg chg="add del mod">
          <ac:chgData name="Cristian Chilipirea" userId="34ab170da5908fc4" providerId="LiveId" clId="{8AA5966D-1E35-4CC1-A290-78BEDB871EFC}" dt="2021-03-04T19:12:00.210" v="145" actId="478"/>
          <ac:spMkLst>
            <pc:docMk/>
            <pc:sldMk cId="3514706703" sldId="628"/>
            <ac:spMk id="13" creationId="{1690F18B-CB43-4AFC-A59C-12CAD8D1DE4C}"/>
          </ac:spMkLst>
        </pc:spChg>
        <pc:picChg chg="add del mod ord">
          <ac:chgData name="Cristian Chilipirea" userId="34ab170da5908fc4" providerId="LiveId" clId="{8AA5966D-1E35-4CC1-A290-78BEDB871EFC}" dt="2021-03-04T19:11:57.798" v="143" actId="478"/>
          <ac:picMkLst>
            <pc:docMk/>
            <pc:sldMk cId="3514706703" sldId="628"/>
            <ac:picMk id="7" creationId="{28242137-D0F1-4C47-9F1F-F19E625B2F6E}"/>
          </ac:picMkLst>
        </pc:picChg>
        <pc:picChg chg="del mod">
          <ac:chgData name="Cristian Chilipirea" userId="34ab170da5908fc4" providerId="LiveId" clId="{8AA5966D-1E35-4CC1-A290-78BEDB871EFC}" dt="2021-03-04T19:46:21.160" v="267" actId="478"/>
          <ac:picMkLst>
            <pc:docMk/>
            <pc:sldMk cId="3514706703" sldId="628"/>
            <ac:picMk id="8" creationId="{85FB1574-B647-4AB6-9FB1-F4EE18DA8B6E}"/>
          </ac:picMkLst>
        </pc:picChg>
        <pc:picChg chg="add del mod ord">
          <ac:chgData name="Cristian Chilipirea" userId="34ab170da5908fc4" providerId="LiveId" clId="{8AA5966D-1E35-4CC1-A290-78BEDB871EFC}" dt="2021-03-04T19:11:54.721" v="140"/>
          <ac:picMkLst>
            <pc:docMk/>
            <pc:sldMk cId="3514706703" sldId="628"/>
            <ac:picMk id="11" creationId="{B8D3B90B-4CE9-4CA0-B5AD-A808267097E4}"/>
          </ac:picMkLst>
        </pc:picChg>
        <pc:picChg chg="add mod">
          <ac:chgData name="Cristian Chilipirea" userId="34ab170da5908fc4" providerId="LiveId" clId="{8AA5966D-1E35-4CC1-A290-78BEDB871EFC}" dt="2021-03-04T19:32:42.536" v="225" actId="14826"/>
          <ac:picMkLst>
            <pc:docMk/>
            <pc:sldMk cId="3514706703" sldId="628"/>
            <ac:picMk id="14" creationId="{36D2857F-1C0A-49CC-AD85-B8A62A61F73B}"/>
          </ac:picMkLst>
        </pc:picChg>
        <pc:picChg chg="add mod">
          <ac:chgData name="Cristian Chilipirea" userId="34ab170da5908fc4" providerId="LiveId" clId="{8AA5966D-1E35-4CC1-A290-78BEDB871EFC}" dt="2021-03-04T19:46:24.460" v="268"/>
          <ac:picMkLst>
            <pc:docMk/>
            <pc:sldMk cId="3514706703" sldId="628"/>
            <ac:picMk id="15" creationId="{4E7872C9-43D0-404A-801F-EE095BD3EEEB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28691666" sldId="629"/>
        </pc:sldMkLst>
      </pc:sldChg>
      <pc:sldChg chg="modSp add mod modClrScheme chgLayout">
        <pc:chgData name="Cristian Chilipirea" userId="34ab170da5908fc4" providerId="LiveId" clId="{8AA5966D-1E35-4CC1-A290-78BEDB871EFC}" dt="2021-03-04T19:12:16.389" v="147" actId="14100"/>
        <pc:sldMkLst>
          <pc:docMk/>
          <pc:sldMk cId="2819427241" sldId="62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4" creationId="{34ACFE88-2D86-43EC-B467-53A811236DF5}"/>
          </ac:spMkLst>
        </pc:spChg>
        <pc:spChg chg="mod ord">
          <ac:chgData name="Cristian Chilipirea" userId="34ab170da5908fc4" providerId="LiveId" clId="{8AA5966D-1E35-4CC1-A290-78BEDB871EFC}" dt="2021-03-04T19:12:16.389" v="147" actId="14100"/>
          <ac:spMkLst>
            <pc:docMk/>
            <pc:sldMk cId="2819427241" sldId="629"/>
            <ac:spMk id="5" creationId="{7DB04B65-022B-4E17-AC41-3E222D0FEB41}"/>
          </ac:spMkLst>
        </pc:spChg>
      </pc:sldChg>
      <pc:sldChg chg="addSp delSp modSp add mod modClrScheme chgLayout">
        <pc:chgData name="Cristian Chilipirea" userId="34ab170da5908fc4" providerId="LiveId" clId="{8AA5966D-1E35-4CC1-A290-78BEDB871EFC}" dt="2021-03-04T19:33:27.309" v="228" actId="14826"/>
        <pc:sldMkLst>
          <pc:docMk/>
          <pc:sldMk cId="637739072" sldId="63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33.438" v="164" actId="478"/>
          <ac:spMkLst>
            <pc:docMk/>
            <pc:sldMk cId="637739072" sldId="630"/>
            <ac:spMk id="7" creationId="{FB1823B7-8A9C-4858-B839-E6F3B1FEEC6F}"/>
          </ac:spMkLst>
        </pc:spChg>
        <pc:picChg chg="del mod ord">
          <ac:chgData name="Cristian Chilipirea" userId="34ab170da5908fc4" providerId="LiveId" clId="{8AA5966D-1E35-4CC1-A290-78BEDB871EFC}" dt="2021-03-04T19:13:30.688" v="163" actId="478"/>
          <ac:picMkLst>
            <pc:docMk/>
            <pc:sldMk cId="637739072" sldId="630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7.309" v="228" actId="14826"/>
          <ac:picMkLst>
            <pc:docMk/>
            <pc:sldMk cId="637739072" sldId="630"/>
            <ac:picMk id="15" creationId="{E9994A53-051D-4280-B120-2ED00FDFDDE0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1307940" sldId="630"/>
        </pc:sldMkLst>
      </pc:sldChg>
      <pc:sldChg chg="addSp delSp modSp add mod modClrScheme chgLayout">
        <pc:chgData name="Cristian Chilipirea" userId="34ab170da5908fc4" providerId="LiveId" clId="{8AA5966D-1E35-4CC1-A290-78BEDB871EFC}" dt="2021-03-04T19:33:34.090" v="229" actId="14826"/>
        <pc:sldMkLst>
          <pc:docMk/>
          <pc:sldMk cId="94534574" sldId="63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44.050" v="167" actId="478"/>
          <ac:spMkLst>
            <pc:docMk/>
            <pc:sldMk cId="94534574" sldId="631"/>
            <ac:spMk id="7" creationId="{953ED9D9-FD5A-41BC-8AD9-659605EB279E}"/>
          </ac:spMkLst>
        </pc:spChg>
        <pc:picChg chg="del mod ord">
          <ac:chgData name="Cristian Chilipirea" userId="34ab170da5908fc4" providerId="LiveId" clId="{8AA5966D-1E35-4CC1-A290-78BEDB871EFC}" dt="2021-03-04T19:13:40.926" v="166" actId="478"/>
          <ac:picMkLst>
            <pc:docMk/>
            <pc:sldMk cId="94534574" sldId="631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34.090" v="229" actId="14826"/>
          <ac:picMkLst>
            <pc:docMk/>
            <pc:sldMk cId="94534574" sldId="631"/>
            <ac:picMk id="16" creationId="{A2C1A575-DC3F-4D72-AA5B-4141E9A8AF02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15738256" sldId="631"/>
        </pc:sldMkLst>
      </pc:sldChg>
      <pc:sldChg chg="addSp delSp modSp add mod modClrScheme chgLayout">
        <pc:chgData name="Cristian Chilipirea" userId="34ab170da5908fc4" providerId="LiveId" clId="{8AA5966D-1E35-4CC1-A290-78BEDB871EFC}" dt="2021-03-04T19:33:47.787" v="231" actId="14826"/>
        <pc:sldMkLst>
          <pc:docMk/>
          <pc:sldMk cId="265412519" sldId="63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5412519" sldId="63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33:39.914" v="230" actId="14100"/>
          <ac:spMkLst>
            <pc:docMk/>
            <pc:sldMk cId="265412519" sldId="63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53.043" v="171" actId="478"/>
          <ac:spMkLst>
            <pc:docMk/>
            <pc:sldMk cId="265412519" sldId="633"/>
            <ac:spMk id="16" creationId="{7B82948D-F9CC-43DC-A5DC-65232EEEBD3B}"/>
          </ac:spMkLst>
        </pc:spChg>
        <pc:picChg chg="del mod ord">
          <ac:chgData name="Cristian Chilipirea" userId="34ab170da5908fc4" providerId="LiveId" clId="{8AA5966D-1E35-4CC1-A290-78BEDB871EFC}" dt="2021-03-04T19:13:49.141" v="169" actId="478"/>
          <ac:picMkLst>
            <pc:docMk/>
            <pc:sldMk cId="265412519" sldId="63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47.787" v="231" actId="14826"/>
          <ac:picMkLst>
            <pc:docMk/>
            <pc:sldMk cId="265412519" sldId="633"/>
            <ac:picMk id="17" creationId="{F7F7ABA4-5E2F-4534-AD85-B8FE08DA00E7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3:54.501" v="232" actId="14826"/>
        <pc:sldMkLst>
          <pc:docMk/>
          <pc:sldMk cId="1103199660" sldId="63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0.522" v="173" actId="478"/>
          <ac:spMkLst>
            <pc:docMk/>
            <pc:sldMk cId="1103199660" sldId="634"/>
            <ac:spMk id="16" creationId="{2507E498-1198-404A-9D59-3C734C5EF20E}"/>
          </ac:spMkLst>
        </pc:spChg>
        <pc:picChg chg="del mod ord">
          <ac:chgData name="Cristian Chilipirea" userId="34ab170da5908fc4" providerId="LiveId" clId="{8AA5966D-1E35-4CC1-A290-78BEDB871EFC}" dt="2021-03-04T19:14:06.901" v="172" actId="478"/>
          <ac:picMkLst>
            <pc:docMk/>
            <pc:sldMk cId="1103199660" sldId="634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54.501" v="232" actId="14826"/>
          <ac:picMkLst>
            <pc:docMk/>
            <pc:sldMk cId="1103199660" sldId="634"/>
            <ac:picMk id="17" creationId="{4775AC27-ED0E-4117-B8E0-A2C3EE36131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2.229" v="233" actId="14826"/>
        <pc:sldMkLst>
          <pc:docMk/>
          <pc:sldMk cId="565602874" sldId="63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8.942" v="176" actId="478"/>
          <ac:spMkLst>
            <pc:docMk/>
            <pc:sldMk cId="565602874" sldId="635"/>
            <ac:spMk id="16" creationId="{F7DE309B-4CD7-4500-BF7E-4BC8E0748D16}"/>
          </ac:spMkLst>
        </pc:spChg>
        <pc:picChg chg="del mod ord">
          <ac:chgData name="Cristian Chilipirea" userId="34ab170da5908fc4" providerId="LiveId" clId="{8AA5966D-1E35-4CC1-A290-78BEDB871EFC}" dt="2021-03-04T19:14:15.506" v="175" actId="478"/>
          <ac:picMkLst>
            <pc:docMk/>
            <pc:sldMk cId="565602874" sldId="635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2.229" v="233" actId="14826"/>
          <ac:picMkLst>
            <pc:docMk/>
            <pc:sldMk cId="565602874" sldId="635"/>
            <ac:picMk id="18" creationId="{EA2B1C2F-8109-489A-9D3F-508F48B41E5B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9.020" v="234" actId="14826"/>
        <pc:sldMkLst>
          <pc:docMk/>
          <pc:sldMk cId="455110559" sldId="63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28.703" v="180" actId="478"/>
          <ac:spMkLst>
            <pc:docMk/>
            <pc:sldMk cId="455110559" sldId="636"/>
            <ac:spMk id="16" creationId="{2D30AFC9-AE9C-4F43-BAFE-FF0BDD456E8B}"/>
          </ac:spMkLst>
        </pc:spChg>
        <pc:picChg chg="del mod ord">
          <ac:chgData name="Cristian Chilipirea" userId="34ab170da5908fc4" providerId="LiveId" clId="{8AA5966D-1E35-4CC1-A290-78BEDB871EFC}" dt="2021-03-04T19:14:24.722" v="178" actId="478"/>
          <ac:picMkLst>
            <pc:docMk/>
            <pc:sldMk cId="455110559" sldId="636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9.020" v="234" actId="14826"/>
          <ac:picMkLst>
            <pc:docMk/>
            <pc:sldMk cId="455110559" sldId="636"/>
            <ac:picMk id="18" creationId="{F8BB68B7-7F32-4C14-8F4A-F42F91D091B2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17.790" v="235" actId="14826"/>
        <pc:sldMkLst>
          <pc:docMk/>
          <pc:sldMk cId="1485896513" sldId="63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35.954" v="182" actId="478"/>
          <ac:spMkLst>
            <pc:docMk/>
            <pc:sldMk cId="1485896513" sldId="637"/>
            <ac:spMk id="17" creationId="{01BCD2F5-64B4-4F97-BE15-FC4CBA89EF45}"/>
          </ac:spMkLst>
        </pc:spChg>
        <pc:picChg chg="del mod ord">
          <ac:chgData name="Cristian Chilipirea" userId="34ab170da5908fc4" providerId="LiveId" clId="{8AA5966D-1E35-4CC1-A290-78BEDB871EFC}" dt="2021-03-04T19:14:32.377" v="181" actId="478"/>
          <ac:picMkLst>
            <pc:docMk/>
            <pc:sldMk cId="1485896513" sldId="637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17.790" v="235" actId="14826"/>
          <ac:picMkLst>
            <pc:docMk/>
            <pc:sldMk cId="1485896513" sldId="637"/>
            <ac:picMk id="19" creationId="{EE4CF088-9B50-400F-AB43-DB0CD2E95D98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33:11.581" v="226" actId="14826"/>
        <pc:sldMkLst>
          <pc:docMk/>
          <pc:sldMk cId="520811325" sldId="63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4" creationId="{9FF79C8B-24E8-4CCC-9114-5C077500EFA5}"/>
          </ac:spMkLst>
        </pc:spChg>
        <pc:picChg chg="mod ord">
          <ac:chgData name="Cristian Chilipirea" userId="34ab170da5908fc4" providerId="LiveId" clId="{8AA5966D-1E35-4CC1-A290-78BEDB871EFC}" dt="2021-03-04T19:33:11.581" v="226" actId="14826"/>
          <ac:picMkLst>
            <pc:docMk/>
            <pc:sldMk cId="520811325" sldId="638"/>
            <ac:picMk id="6" creationId="{FD3B7DC1-EAE3-4884-80E4-9F3138C2D27A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1822984" sldId="63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3" creationId="{F107B557-D3F8-411A-A63E-093B483A35D6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4" creationId="{5117AE49-6D2F-4594-BB7A-95506F86DA40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321822984" sldId="639"/>
            <ac:picMk id="6" creationId="{4DFEC0DB-A4CC-473B-A43E-554D23C5A89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73895690" sldId="874"/>
        </pc:sldMkLst>
      </pc:sldChg>
      <pc:sldChg chg="addSp delSp modSp add mod ord">
        <pc:chgData name="Cristian Chilipirea" userId="34ab170da5908fc4" providerId="LiveId" clId="{8AA5966D-1E35-4CC1-A290-78BEDB871EFC}" dt="2021-03-05T09:57:21.024" v="290" actId="478"/>
        <pc:sldMkLst>
          <pc:docMk/>
          <pc:sldMk cId="4173059675" sldId="874"/>
        </pc:sldMkLst>
        <pc:spChg chg="del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2" creationId="{6BE13208-7E96-4E83-8A69-CE49E85E2FBB}"/>
          </ac:spMkLst>
        </pc:spChg>
        <pc:spChg chg="add mod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6" creationId="{F3F40A1D-8110-4F2A-B4EC-069B824D20EE}"/>
          </ac:spMkLst>
        </pc:spChg>
      </pc:sldChg>
      <pc:sldChg chg="add">
        <pc:chgData name="Cristian Chilipirea" userId="34ab170da5908fc4" providerId="LiveId" clId="{8AA5966D-1E35-4CC1-A290-78BEDB871EFC}" dt="2021-03-05T09:57:29.056" v="291" actId="2890"/>
        <pc:sldMkLst>
          <pc:docMk/>
          <pc:sldMk cId="2567613832" sldId="8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A5966D-1E35-4CC1-A290-78BEDB871EFC}" dt="2021-03-05T09:57:53.122" v="293" actId="2890"/>
        <pc:sldMkLst>
          <pc:docMk/>
          <pc:sldMk cId="2615648178" sldId="876"/>
        </pc:sldMkLst>
      </pc:sldChg>
      <pc:sldMasterChg chg="delSldLayout">
        <pc:chgData name="Cristian Chilipirea" userId="34ab170da5908fc4" providerId="LiveId" clId="{8AA5966D-1E35-4CC1-A290-78BEDB871EFC}" dt="2021-03-04T19:05:46.817" v="90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AA5966D-1E35-4CC1-A290-78BEDB871EFC}" dt="2021-03-04T19:05:46.491" v="44" actId="2696"/>
          <pc:sldLayoutMkLst>
            <pc:docMk/>
            <pc:sldMasterMk cId="2779709577" sldId="2147483648"/>
            <pc:sldLayoutMk cId="1301279310" sldId="2147483660"/>
          </pc:sldLayoutMkLst>
        </pc:sldLayoutChg>
        <pc:sldLayoutChg chg="del">
          <pc:chgData name="Cristian Chilipirea" userId="34ab170da5908fc4" providerId="LiveId" clId="{8AA5966D-1E35-4CC1-A290-78BEDB871EFC}" dt="2021-03-04T19:05:46.500" v="45" actId="2696"/>
          <pc:sldLayoutMkLst>
            <pc:docMk/>
            <pc:sldMasterMk cId="2779709577" sldId="2147483648"/>
            <pc:sldLayoutMk cId="641964160" sldId="2147483661"/>
          </pc:sldLayoutMkLst>
        </pc:sldLayoutChg>
        <pc:sldLayoutChg chg="del">
          <pc:chgData name="Cristian Chilipirea" userId="34ab170da5908fc4" providerId="LiveId" clId="{8AA5966D-1E35-4CC1-A290-78BEDB871EFC}" dt="2021-03-04T19:05:46.507" v="46" actId="2696"/>
          <pc:sldLayoutMkLst>
            <pc:docMk/>
            <pc:sldMasterMk cId="2779709577" sldId="2147483648"/>
            <pc:sldLayoutMk cId="2642542126" sldId="2147483662"/>
          </pc:sldLayoutMkLst>
        </pc:sldLayoutChg>
        <pc:sldLayoutChg chg="del">
          <pc:chgData name="Cristian Chilipirea" userId="34ab170da5908fc4" providerId="LiveId" clId="{8AA5966D-1E35-4CC1-A290-78BEDB871EFC}" dt="2021-03-04T19:05:46.515" v="47" actId="2696"/>
          <pc:sldLayoutMkLst>
            <pc:docMk/>
            <pc:sldMasterMk cId="2779709577" sldId="2147483648"/>
            <pc:sldLayoutMk cId="3837673419" sldId="2147483663"/>
          </pc:sldLayoutMkLst>
        </pc:sldLayoutChg>
        <pc:sldLayoutChg chg="del">
          <pc:chgData name="Cristian Chilipirea" userId="34ab170da5908fc4" providerId="LiveId" clId="{8AA5966D-1E35-4CC1-A290-78BEDB871EFC}" dt="2021-03-04T19:05:46.522" v="48" actId="2696"/>
          <pc:sldLayoutMkLst>
            <pc:docMk/>
            <pc:sldMasterMk cId="2779709577" sldId="2147483648"/>
            <pc:sldLayoutMk cId="2046565773" sldId="2147483664"/>
          </pc:sldLayoutMkLst>
        </pc:sldLayoutChg>
        <pc:sldLayoutChg chg="del">
          <pc:chgData name="Cristian Chilipirea" userId="34ab170da5908fc4" providerId="LiveId" clId="{8AA5966D-1E35-4CC1-A290-78BEDB871EFC}" dt="2021-03-04T19:05:46.530" v="49" actId="2696"/>
          <pc:sldLayoutMkLst>
            <pc:docMk/>
            <pc:sldMasterMk cId="2779709577" sldId="2147483648"/>
            <pc:sldLayoutMk cId="1511856355" sldId="2147483665"/>
          </pc:sldLayoutMkLst>
        </pc:sldLayoutChg>
        <pc:sldLayoutChg chg="del">
          <pc:chgData name="Cristian Chilipirea" userId="34ab170da5908fc4" providerId="LiveId" clId="{8AA5966D-1E35-4CC1-A290-78BEDB871EFC}" dt="2021-03-04T19:05:46.537" v="50" actId="2696"/>
          <pc:sldLayoutMkLst>
            <pc:docMk/>
            <pc:sldMasterMk cId="2779709577" sldId="2147483648"/>
            <pc:sldLayoutMk cId="4184242013" sldId="2147483666"/>
          </pc:sldLayoutMkLst>
        </pc:sldLayoutChg>
        <pc:sldLayoutChg chg="del">
          <pc:chgData name="Cristian Chilipirea" userId="34ab170da5908fc4" providerId="LiveId" clId="{8AA5966D-1E35-4CC1-A290-78BEDB871EFC}" dt="2021-03-04T19:05:46.544" v="51" actId="2696"/>
          <pc:sldLayoutMkLst>
            <pc:docMk/>
            <pc:sldMasterMk cId="2779709577" sldId="2147483648"/>
            <pc:sldLayoutMk cId="2537361075" sldId="2147483667"/>
          </pc:sldLayoutMkLst>
        </pc:sldLayoutChg>
        <pc:sldLayoutChg chg="del">
          <pc:chgData name="Cristian Chilipirea" userId="34ab170da5908fc4" providerId="LiveId" clId="{8AA5966D-1E35-4CC1-A290-78BEDB871EFC}" dt="2021-03-04T19:05:46.551" v="52" actId="2696"/>
          <pc:sldLayoutMkLst>
            <pc:docMk/>
            <pc:sldMasterMk cId="2779709577" sldId="2147483648"/>
            <pc:sldLayoutMk cId="151920874" sldId="2147483668"/>
          </pc:sldLayoutMkLst>
        </pc:sldLayoutChg>
        <pc:sldLayoutChg chg="del">
          <pc:chgData name="Cristian Chilipirea" userId="34ab170da5908fc4" providerId="LiveId" clId="{8AA5966D-1E35-4CC1-A290-78BEDB871EFC}" dt="2021-03-04T19:05:46.559" v="53" actId="2696"/>
          <pc:sldLayoutMkLst>
            <pc:docMk/>
            <pc:sldMasterMk cId="2779709577" sldId="2147483648"/>
            <pc:sldLayoutMk cId="248808689" sldId="2147483669"/>
          </pc:sldLayoutMkLst>
        </pc:sldLayoutChg>
        <pc:sldLayoutChg chg="del">
          <pc:chgData name="Cristian Chilipirea" userId="34ab170da5908fc4" providerId="LiveId" clId="{8AA5966D-1E35-4CC1-A290-78BEDB871EFC}" dt="2021-03-04T19:05:46.566" v="54" actId="2696"/>
          <pc:sldLayoutMkLst>
            <pc:docMk/>
            <pc:sldMasterMk cId="2779709577" sldId="2147483648"/>
            <pc:sldLayoutMk cId="3689061957" sldId="2147483670"/>
          </pc:sldLayoutMkLst>
        </pc:sldLayoutChg>
        <pc:sldLayoutChg chg="del">
          <pc:chgData name="Cristian Chilipirea" userId="34ab170da5908fc4" providerId="LiveId" clId="{8AA5966D-1E35-4CC1-A290-78BEDB871EFC}" dt="2021-03-04T19:05:46.573" v="55" actId="2696"/>
          <pc:sldLayoutMkLst>
            <pc:docMk/>
            <pc:sldMasterMk cId="2779709577" sldId="2147483648"/>
            <pc:sldLayoutMk cId="1485891419" sldId="2147483671"/>
          </pc:sldLayoutMkLst>
        </pc:sldLayoutChg>
        <pc:sldLayoutChg chg="del">
          <pc:chgData name="Cristian Chilipirea" userId="34ab170da5908fc4" providerId="LiveId" clId="{8AA5966D-1E35-4CC1-A290-78BEDB871EFC}" dt="2021-03-04T19:05:46.580" v="56" actId="2696"/>
          <pc:sldLayoutMkLst>
            <pc:docMk/>
            <pc:sldMasterMk cId="2779709577" sldId="2147483648"/>
            <pc:sldLayoutMk cId="1062499649" sldId="2147483672"/>
          </pc:sldLayoutMkLst>
        </pc:sldLayoutChg>
        <pc:sldLayoutChg chg="del">
          <pc:chgData name="Cristian Chilipirea" userId="34ab170da5908fc4" providerId="LiveId" clId="{8AA5966D-1E35-4CC1-A290-78BEDB871EFC}" dt="2021-03-04T19:05:46.587" v="57" actId="2696"/>
          <pc:sldLayoutMkLst>
            <pc:docMk/>
            <pc:sldMasterMk cId="2779709577" sldId="2147483648"/>
            <pc:sldLayoutMk cId="459312468" sldId="2147483673"/>
          </pc:sldLayoutMkLst>
        </pc:sldLayoutChg>
        <pc:sldLayoutChg chg="del">
          <pc:chgData name="Cristian Chilipirea" userId="34ab170da5908fc4" providerId="LiveId" clId="{8AA5966D-1E35-4CC1-A290-78BEDB871EFC}" dt="2021-03-04T19:05:46.595" v="58" actId="2696"/>
          <pc:sldLayoutMkLst>
            <pc:docMk/>
            <pc:sldMasterMk cId="2779709577" sldId="2147483648"/>
            <pc:sldLayoutMk cId="2017278230" sldId="2147483674"/>
          </pc:sldLayoutMkLst>
        </pc:sldLayoutChg>
        <pc:sldLayoutChg chg="del">
          <pc:chgData name="Cristian Chilipirea" userId="34ab170da5908fc4" providerId="LiveId" clId="{8AA5966D-1E35-4CC1-A290-78BEDB871EFC}" dt="2021-03-04T19:05:46.602" v="59" actId="2696"/>
          <pc:sldLayoutMkLst>
            <pc:docMk/>
            <pc:sldMasterMk cId="2779709577" sldId="2147483648"/>
            <pc:sldLayoutMk cId="1134819094" sldId="2147483675"/>
          </pc:sldLayoutMkLst>
        </pc:sldLayoutChg>
        <pc:sldLayoutChg chg="del">
          <pc:chgData name="Cristian Chilipirea" userId="34ab170da5908fc4" providerId="LiveId" clId="{8AA5966D-1E35-4CC1-A290-78BEDB871EFC}" dt="2021-03-04T19:05:46.609" v="60" actId="2696"/>
          <pc:sldLayoutMkLst>
            <pc:docMk/>
            <pc:sldMasterMk cId="2779709577" sldId="2147483648"/>
            <pc:sldLayoutMk cId="747946910" sldId="2147483676"/>
          </pc:sldLayoutMkLst>
        </pc:sldLayoutChg>
        <pc:sldLayoutChg chg="del">
          <pc:chgData name="Cristian Chilipirea" userId="34ab170da5908fc4" providerId="LiveId" clId="{8AA5966D-1E35-4CC1-A290-78BEDB871EFC}" dt="2021-03-04T19:05:46.616" v="61" actId="2696"/>
          <pc:sldLayoutMkLst>
            <pc:docMk/>
            <pc:sldMasterMk cId="2779709577" sldId="2147483648"/>
            <pc:sldLayoutMk cId="1325103827" sldId="2147483677"/>
          </pc:sldLayoutMkLst>
        </pc:sldLayoutChg>
        <pc:sldLayoutChg chg="del">
          <pc:chgData name="Cristian Chilipirea" userId="34ab170da5908fc4" providerId="LiveId" clId="{8AA5966D-1E35-4CC1-A290-78BEDB871EFC}" dt="2021-03-04T19:05:46.623" v="62" actId="2696"/>
          <pc:sldLayoutMkLst>
            <pc:docMk/>
            <pc:sldMasterMk cId="2779709577" sldId="2147483648"/>
            <pc:sldLayoutMk cId="2791340648" sldId="2147483678"/>
          </pc:sldLayoutMkLst>
        </pc:sldLayoutChg>
        <pc:sldLayoutChg chg="del">
          <pc:chgData name="Cristian Chilipirea" userId="34ab170da5908fc4" providerId="LiveId" clId="{8AA5966D-1E35-4CC1-A290-78BEDB871EFC}" dt="2021-03-04T19:05:46.630" v="63" actId="2696"/>
          <pc:sldLayoutMkLst>
            <pc:docMk/>
            <pc:sldMasterMk cId="2779709577" sldId="2147483648"/>
            <pc:sldLayoutMk cId="3851039942" sldId="2147483679"/>
          </pc:sldLayoutMkLst>
        </pc:sldLayoutChg>
        <pc:sldLayoutChg chg="del">
          <pc:chgData name="Cristian Chilipirea" userId="34ab170da5908fc4" providerId="LiveId" clId="{8AA5966D-1E35-4CC1-A290-78BEDB871EFC}" dt="2021-03-04T19:05:46.637" v="64" actId="2696"/>
          <pc:sldLayoutMkLst>
            <pc:docMk/>
            <pc:sldMasterMk cId="2779709577" sldId="2147483648"/>
            <pc:sldLayoutMk cId="1640593688" sldId="2147483680"/>
          </pc:sldLayoutMkLst>
        </pc:sldLayoutChg>
        <pc:sldLayoutChg chg="del">
          <pc:chgData name="Cristian Chilipirea" userId="34ab170da5908fc4" providerId="LiveId" clId="{8AA5966D-1E35-4CC1-A290-78BEDB871EFC}" dt="2021-03-04T19:05:46.645" v="65" actId="2696"/>
          <pc:sldLayoutMkLst>
            <pc:docMk/>
            <pc:sldMasterMk cId="2779709577" sldId="2147483648"/>
            <pc:sldLayoutMk cId="1830343915" sldId="2147483681"/>
          </pc:sldLayoutMkLst>
        </pc:sldLayoutChg>
        <pc:sldLayoutChg chg="del">
          <pc:chgData name="Cristian Chilipirea" userId="34ab170da5908fc4" providerId="LiveId" clId="{8AA5966D-1E35-4CC1-A290-78BEDB871EFC}" dt="2021-03-04T19:05:46.652" v="66" actId="2696"/>
          <pc:sldLayoutMkLst>
            <pc:docMk/>
            <pc:sldMasterMk cId="2779709577" sldId="2147483648"/>
            <pc:sldLayoutMk cId="3796536255" sldId="2147483682"/>
          </pc:sldLayoutMkLst>
        </pc:sldLayoutChg>
        <pc:sldLayoutChg chg="del">
          <pc:chgData name="Cristian Chilipirea" userId="34ab170da5908fc4" providerId="LiveId" clId="{8AA5966D-1E35-4CC1-A290-78BEDB871EFC}" dt="2021-03-04T19:05:46.659" v="67" actId="2696"/>
          <pc:sldLayoutMkLst>
            <pc:docMk/>
            <pc:sldMasterMk cId="2779709577" sldId="2147483648"/>
            <pc:sldLayoutMk cId="3945273961" sldId="2147483683"/>
          </pc:sldLayoutMkLst>
        </pc:sldLayoutChg>
        <pc:sldLayoutChg chg="del">
          <pc:chgData name="Cristian Chilipirea" userId="34ab170da5908fc4" providerId="LiveId" clId="{8AA5966D-1E35-4CC1-A290-78BEDB871EFC}" dt="2021-03-04T19:05:46.666" v="68" actId="2696"/>
          <pc:sldLayoutMkLst>
            <pc:docMk/>
            <pc:sldMasterMk cId="2779709577" sldId="2147483648"/>
            <pc:sldLayoutMk cId="799208680" sldId="2147483684"/>
          </pc:sldLayoutMkLst>
        </pc:sldLayoutChg>
        <pc:sldLayoutChg chg="del">
          <pc:chgData name="Cristian Chilipirea" userId="34ab170da5908fc4" providerId="LiveId" clId="{8AA5966D-1E35-4CC1-A290-78BEDB871EFC}" dt="2021-03-04T19:05:46.674" v="69" actId="2696"/>
          <pc:sldLayoutMkLst>
            <pc:docMk/>
            <pc:sldMasterMk cId="2779709577" sldId="2147483648"/>
            <pc:sldLayoutMk cId="2711017128" sldId="2147483685"/>
          </pc:sldLayoutMkLst>
        </pc:sldLayoutChg>
        <pc:sldLayoutChg chg="del">
          <pc:chgData name="Cristian Chilipirea" userId="34ab170da5908fc4" providerId="LiveId" clId="{8AA5966D-1E35-4CC1-A290-78BEDB871EFC}" dt="2021-03-04T19:05:46.681" v="70" actId="2696"/>
          <pc:sldLayoutMkLst>
            <pc:docMk/>
            <pc:sldMasterMk cId="2779709577" sldId="2147483648"/>
            <pc:sldLayoutMk cId="3907124520" sldId="2147483686"/>
          </pc:sldLayoutMkLst>
        </pc:sldLayoutChg>
        <pc:sldLayoutChg chg="del">
          <pc:chgData name="Cristian Chilipirea" userId="34ab170da5908fc4" providerId="LiveId" clId="{8AA5966D-1E35-4CC1-A290-78BEDB871EFC}" dt="2021-03-04T19:05:46.688" v="71" actId="2696"/>
          <pc:sldLayoutMkLst>
            <pc:docMk/>
            <pc:sldMasterMk cId="2779709577" sldId="2147483648"/>
            <pc:sldLayoutMk cId="3167286965" sldId="2147483687"/>
          </pc:sldLayoutMkLst>
        </pc:sldLayoutChg>
        <pc:sldLayoutChg chg="del">
          <pc:chgData name="Cristian Chilipirea" userId="34ab170da5908fc4" providerId="LiveId" clId="{8AA5966D-1E35-4CC1-A290-78BEDB871EFC}" dt="2021-03-04T19:05:46.694" v="72" actId="2696"/>
          <pc:sldLayoutMkLst>
            <pc:docMk/>
            <pc:sldMasterMk cId="2779709577" sldId="2147483648"/>
            <pc:sldLayoutMk cId="1369939267" sldId="2147483688"/>
          </pc:sldLayoutMkLst>
        </pc:sldLayoutChg>
        <pc:sldLayoutChg chg="del">
          <pc:chgData name="Cristian Chilipirea" userId="34ab170da5908fc4" providerId="LiveId" clId="{8AA5966D-1E35-4CC1-A290-78BEDB871EFC}" dt="2021-03-04T19:05:46.701" v="73" actId="2696"/>
          <pc:sldLayoutMkLst>
            <pc:docMk/>
            <pc:sldMasterMk cId="2779709577" sldId="2147483648"/>
            <pc:sldLayoutMk cId="2014961698" sldId="2147483689"/>
          </pc:sldLayoutMkLst>
        </pc:sldLayoutChg>
        <pc:sldLayoutChg chg="del">
          <pc:chgData name="Cristian Chilipirea" userId="34ab170da5908fc4" providerId="LiveId" clId="{8AA5966D-1E35-4CC1-A290-78BEDB871EFC}" dt="2021-03-04T19:05:46.708" v="74" actId="2696"/>
          <pc:sldLayoutMkLst>
            <pc:docMk/>
            <pc:sldMasterMk cId="2779709577" sldId="2147483648"/>
            <pc:sldLayoutMk cId="2868629817" sldId="2147483690"/>
          </pc:sldLayoutMkLst>
        </pc:sldLayoutChg>
        <pc:sldLayoutChg chg="del">
          <pc:chgData name="Cristian Chilipirea" userId="34ab170da5908fc4" providerId="LiveId" clId="{8AA5966D-1E35-4CC1-A290-78BEDB871EFC}" dt="2021-03-04T19:05:46.715" v="75" actId="2696"/>
          <pc:sldLayoutMkLst>
            <pc:docMk/>
            <pc:sldMasterMk cId="2779709577" sldId="2147483648"/>
            <pc:sldLayoutMk cId="2843137273" sldId="2147483691"/>
          </pc:sldLayoutMkLst>
        </pc:sldLayoutChg>
        <pc:sldLayoutChg chg="del">
          <pc:chgData name="Cristian Chilipirea" userId="34ab170da5908fc4" providerId="LiveId" clId="{8AA5966D-1E35-4CC1-A290-78BEDB871EFC}" dt="2021-03-04T19:05:46.722" v="76" actId="2696"/>
          <pc:sldLayoutMkLst>
            <pc:docMk/>
            <pc:sldMasterMk cId="2779709577" sldId="2147483648"/>
            <pc:sldLayoutMk cId="4267109270" sldId="2147483692"/>
          </pc:sldLayoutMkLst>
        </pc:sldLayoutChg>
        <pc:sldLayoutChg chg="del">
          <pc:chgData name="Cristian Chilipirea" userId="34ab170da5908fc4" providerId="LiveId" clId="{8AA5966D-1E35-4CC1-A290-78BEDB871EFC}" dt="2021-03-04T19:05:46.729" v="77" actId="2696"/>
          <pc:sldLayoutMkLst>
            <pc:docMk/>
            <pc:sldMasterMk cId="2779709577" sldId="2147483648"/>
            <pc:sldLayoutMk cId="1475253920" sldId="2147483693"/>
          </pc:sldLayoutMkLst>
        </pc:sldLayoutChg>
        <pc:sldLayoutChg chg="del">
          <pc:chgData name="Cristian Chilipirea" userId="34ab170da5908fc4" providerId="LiveId" clId="{8AA5966D-1E35-4CC1-A290-78BEDB871EFC}" dt="2021-03-04T19:05:46.736" v="78" actId="2696"/>
          <pc:sldLayoutMkLst>
            <pc:docMk/>
            <pc:sldMasterMk cId="2779709577" sldId="2147483648"/>
            <pc:sldLayoutMk cId="1875536152" sldId="2147483694"/>
          </pc:sldLayoutMkLst>
        </pc:sldLayoutChg>
        <pc:sldLayoutChg chg="del">
          <pc:chgData name="Cristian Chilipirea" userId="34ab170da5908fc4" providerId="LiveId" clId="{8AA5966D-1E35-4CC1-A290-78BEDB871EFC}" dt="2021-03-04T19:05:46.743" v="79" actId="2696"/>
          <pc:sldLayoutMkLst>
            <pc:docMk/>
            <pc:sldMasterMk cId="2779709577" sldId="2147483648"/>
            <pc:sldLayoutMk cId="887429072" sldId="2147483695"/>
          </pc:sldLayoutMkLst>
        </pc:sldLayoutChg>
        <pc:sldLayoutChg chg="del">
          <pc:chgData name="Cristian Chilipirea" userId="34ab170da5908fc4" providerId="LiveId" clId="{8AA5966D-1E35-4CC1-A290-78BEDB871EFC}" dt="2021-03-04T19:05:46.750" v="80" actId="2696"/>
          <pc:sldLayoutMkLst>
            <pc:docMk/>
            <pc:sldMasterMk cId="2779709577" sldId="2147483648"/>
            <pc:sldLayoutMk cId="653177949" sldId="2147483696"/>
          </pc:sldLayoutMkLst>
        </pc:sldLayoutChg>
        <pc:sldLayoutChg chg="del">
          <pc:chgData name="Cristian Chilipirea" userId="34ab170da5908fc4" providerId="LiveId" clId="{8AA5966D-1E35-4CC1-A290-78BEDB871EFC}" dt="2021-03-04T19:05:46.757" v="81" actId="2696"/>
          <pc:sldLayoutMkLst>
            <pc:docMk/>
            <pc:sldMasterMk cId="2779709577" sldId="2147483648"/>
            <pc:sldLayoutMk cId="2954974694" sldId="2147483697"/>
          </pc:sldLayoutMkLst>
        </pc:sldLayoutChg>
        <pc:sldLayoutChg chg="del">
          <pc:chgData name="Cristian Chilipirea" userId="34ab170da5908fc4" providerId="LiveId" clId="{8AA5966D-1E35-4CC1-A290-78BEDB871EFC}" dt="2021-03-04T19:05:46.764" v="82" actId="2696"/>
          <pc:sldLayoutMkLst>
            <pc:docMk/>
            <pc:sldMasterMk cId="2779709577" sldId="2147483648"/>
            <pc:sldLayoutMk cId="3901500755" sldId="2147483698"/>
          </pc:sldLayoutMkLst>
        </pc:sldLayoutChg>
        <pc:sldLayoutChg chg="del">
          <pc:chgData name="Cristian Chilipirea" userId="34ab170da5908fc4" providerId="LiveId" clId="{8AA5966D-1E35-4CC1-A290-78BEDB871EFC}" dt="2021-03-04T19:05:46.770" v="83" actId="2696"/>
          <pc:sldLayoutMkLst>
            <pc:docMk/>
            <pc:sldMasterMk cId="2779709577" sldId="2147483648"/>
            <pc:sldLayoutMk cId="860260419" sldId="2147483699"/>
          </pc:sldLayoutMkLst>
        </pc:sldLayoutChg>
        <pc:sldLayoutChg chg="del">
          <pc:chgData name="Cristian Chilipirea" userId="34ab170da5908fc4" providerId="LiveId" clId="{8AA5966D-1E35-4CC1-A290-78BEDB871EFC}" dt="2021-03-04T19:05:46.777" v="84" actId="2696"/>
          <pc:sldLayoutMkLst>
            <pc:docMk/>
            <pc:sldMasterMk cId="2779709577" sldId="2147483648"/>
            <pc:sldLayoutMk cId="2631926640" sldId="2147483700"/>
          </pc:sldLayoutMkLst>
        </pc:sldLayoutChg>
        <pc:sldLayoutChg chg="del">
          <pc:chgData name="Cristian Chilipirea" userId="34ab170da5908fc4" providerId="LiveId" clId="{8AA5966D-1E35-4CC1-A290-78BEDB871EFC}" dt="2021-03-04T19:05:46.783" v="85" actId="2696"/>
          <pc:sldLayoutMkLst>
            <pc:docMk/>
            <pc:sldMasterMk cId="2779709577" sldId="2147483648"/>
            <pc:sldLayoutMk cId="3290179292" sldId="2147483701"/>
          </pc:sldLayoutMkLst>
        </pc:sldLayoutChg>
        <pc:sldLayoutChg chg="del">
          <pc:chgData name="Cristian Chilipirea" userId="34ab170da5908fc4" providerId="LiveId" clId="{8AA5966D-1E35-4CC1-A290-78BEDB871EFC}" dt="2021-03-04T19:05:46.790" v="86" actId="2696"/>
          <pc:sldLayoutMkLst>
            <pc:docMk/>
            <pc:sldMasterMk cId="2779709577" sldId="2147483648"/>
            <pc:sldLayoutMk cId="8678531" sldId="2147483702"/>
          </pc:sldLayoutMkLst>
        </pc:sldLayoutChg>
        <pc:sldLayoutChg chg="del">
          <pc:chgData name="Cristian Chilipirea" userId="34ab170da5908fc4" providerId="LiveId" clId="{8AA5966D-1E35-4CC1-A290-78BEDB871EFC}" dt="2021-03-04T19:05:46.797" v="87" actId="2696"/>
          <pc:sldLayoutMkLst>
            <pc:docMk/>
            <pc:sldMasterMk cId="2779709577" sldId="2147483648"/>
            <pc:sldLayoutMk cId="1118797607" sldId="2147483703"/>
          </pc:sldLayoutMkLst>
        </pc:sldLayoutChg>
        <pc:sldLayoutChg chg="del">
          <pc:chgData name="Cristian Chilipirea" userId="34ab170da5908fc4" providerId="LiveId" clId="{8AA5966D-1E35-4CC1-A290-78BEDB871EFC}" dt="2021-03-04T19:05:46.804" v="88" actId="2696"/>
          <pc:sldLayoutMkLst>
            <pc:docMk/>
            <pc:sldMasterMk cId="2779709577" sldId="2147483648"/>
            <pc:sldLayoutMk cId="1533350775" sldId="2147483704"/>
          </pc:sldLayoutMkLst>
        </pc:sldLayoutChg>
        <pc:sldLayoutChg chg="del">
          <pc:chgData name="Cristian Chilipirea" userId="34ab170da5908fc4" providerId="LiveId" clId="{8AA5966D-1E35-4CC1-A290-78BEDB871EFC}" dt="2021-03-04T19:05:46.810" v="89" actId="2696"/>
          <pc:sldLayoutMkLst>
            <pc:docMk/>
            <pc:sldMasterMk cId="2779709577" sldId="2147483648"/>
            <pc:sldLayoutMk cId="1928004998" sldId="2147483705"/>
          </pc:sldLayoutMkLst>
        </pc:sldLayoutChg>
        <pc:sldLayoutChg chg="del">
          <pc:chgData name="Cristian Chilipirea" userId="34ab170da5908fc4" providerId="LiveId" clId="{8AA5966D-1E35-4CC1-A290-78BEDB871EFC}" dt="2021-03-04T19:05:46.817" v="90" actId="2696"/>
          <pc:sldLayoutMkLst>
            <pc:docMk/>
            <pc:sldMasterMk cId="2779709577" sldId="2147483648"/>
            <pc:sldLayoutMk cId="3818592218" sldId="2147483706"/>
          </pc:sldLayoutMkLst>
        </pc:sldLayoutChg>
      </pc:sldMasterChg>
    </pc:docChg>
  </pc:docChgLst>
  <pc:docChgLst>
    <pc:chgData name="Cristian Chilipirea" userId="34ab170da5908fc4" providerId="LiveId" clId="{867F6F09-4E3E-4E6A-A21A-62E7370FCAD5}"/>
    <pc:docChg chg="undo custSel addSld delSld modSld sldOrd">
      <pc:chgData name="Cristian Chilipirea" userId="34ab170da5908fc4" providerId="LiveId" clId="{867F6F09-4E3E-4E6A-A21A-62E7370FCAD5}" dt="2021-03-10T11:26:41.827" v="590" actId="20577"/>
      <pc:docMkLst>
        <pc:docMk/>
      </pc:docMkLst>
      <pc:sldChg chg="modSp mod">
        <pc:chgData name="Cristian Chilipirea" userId="34ab170da5908fc4" providerId="LiveId" clId="{867F6F09-4E3E-4E6A-A21A-62E7370FCAD5}" dt="2021-03-10T10:32:21.686" v="45" actId="14100"/>
        <pc:sldMkLst>
          <pc:docMk/>
          <pc:sldMk cId="736295071" sldId="256"/>
        </pc:sldMkLst>
        <pc:spChg chg="mod">
          <ac:chgData name="Cristian Chilipirea" userId="34ab170da5908fc4" providerId="LiveId" clId="{867F6F09-4E3E-4E6A-A21A-62E7370FCAD5}" dt="2021-03-10T10:32:21.686" v="45" actId="1410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60029833" sldId="58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689635127" sldId="590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500108117" sldId="591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971141136" sldId="593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976786519" sldId="596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934042828" sldId="597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630722218" sldId="599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113132761" sldId="600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663876005" sldId="602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726433235" sldId="603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99706959" sldId="615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644241412" sldId="616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579744923" sldId="617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616459293" sldId="61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24174011" sldId="621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9519591" sldId="625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637739072" sldId="630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94534574" sldId="631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65412519" sldId="633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565602874" sldId="635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55110559" sldId="636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520811325" sldId="638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321822984" sldId="639"/>
        </pc:sldMkLst>
      </pc:sldChg>
      <pc:sldChg chg="addSp delSp modSp new mod">
        <pc:chgData name="Cristian Chilipirea" userId="34ab170da5908fc4" providerId="LiveId" clId="{867F6F09-4E3E-4E6A-A21A-62E7370FCAD5}" dt="2021-03-10T10:34:25.989" v="100" actId="20577"/>
        <pc:sldMkLst>
          <pc:docMk/>
          <pc:sldMk cId="4053575683" sldId="874"/>
        </pc:sldMkLst>
        <pc:spChg chg="mod">
          <ac:chgData name="Cristian Chilipirea" userId="34ab170da5908fc4" providerId="LiveId" clId="{867F6F09-4E3E-4E6A-A21A-62E7370FCAD5}" dt="2021-03-10T10:34:25.989" v="100" actId="20577"/>
          <ac:spMkLst>
            <pc:docMk/>
            <pc:sldMk cId="4053575683" sldId="874"/>
            <ac:spMk id="3" creationId="{AE6BEE73-C9D7-49B3-909F-F8B184BCC349}"/>
          </ac:spMkLst>
        </pc:spChg>
        <pc:spChg chg="del">
          <ac:chgData name="Cristian Chilipirea" userId="34ab170da5908fc4" providerId="LiveId" clId="{867F6F09-4E3E-4E6A-A21A-62E7370FCAD5}" dt="2021-03-10T10:32:49.188" v="47" actId="478"/>
          <ac:spMkLst>
            <pc:docMk/>
            <pc:sldMk cId="4053575683" sldId="874"/>
            <ac:spMk id="4" creationId="{18D5DA46-AB9F-481A-90E2-3678C8075A5F}"/>
          </ac:spMkLst>
        </pc:spChg>
        <pc:spChg chg="add mod">
          <ac:chgData name="Cristian Chilipirea" userId="34ab170da5908fc4" providerId="LiveId" clId="{867F6F09-4E3E-4E6A-A21A-62E7370FCAD5}" dt="2021-03-10T10:34:07.516" v="89" actId="1076"/>
          <ac:spMkLst>
            <pc:docMk/>
            <pc:sldMk cId="4053575683" sldId="874"/>
            <ac:spMk id="5" creationId="{BA769C48-BE55-4073-9CC7-29B4C20AC4EB}"/>
          </ac:spMkLst>
        </pc:spChg>
        <pc:spChg chg="add mod">
          <ac:chgData name="Cristian Chilipirea" userId="34ab170da5908fc4" providerId="LiveId" clId="{867F6F09-4E3E-4E6A-A21A-62E7370FCAD5}" dt="2021-03-10T10:34:07.516" v="89" actId="1076"/>
          <ac:spMkLst>
            <pc:docMk/>
            <pc:sldMk cId="4053575683" sldId="874"/>
            <ac:spMk id="6" creationId="{AAD52281-36A3-4133-B519-7BC41BCAE545}"/>
          </ac:spMkLst>
        </pc:spChg>
        <pc:spChg chg="add mod">
          <ac:chgData name="Cristian Chilipirea" userId="34ab170da5908fc4" providerId="LiveId" clId="{867F6F09-4E3E-4E6A-A21A-62E7370FCAD5}" dt="2021-03-10T10:34:07.516" v="89" actId="1076"/>
          <ac:spMkLst>
            <pc:docMk/>
            <pc:sldMk cId="4053575683" sldId="874"/>
            <ac:spMk id="7" creationId="{B9610097-2C8C-4F26-ACE4-5BECDC5E026C}"/>
          </ac:spMkLst>
        </pc:spChg>
        <pc:spChg chg="add mod">
          <ac:chgData name="Cristian Chilipirea" userId="34ab170da5908fc4" providerId="LiveId" clId="{867F6F09-4E3E-4E6A-A21A-62E7370FCAD5}" dt="2021-03-10T10:34:10.044" v="90" actId="1076"/>
          <ac:spMkLst>
            <pc:docMk/>
            <pc:sldMk cId="4053575683" sldId="874"/>
            <ac:spMk id="8" creationId="{A1466098-CDCD-45A9-98EE-D500E97B4ACA}"/>
          </ac:spMkLst>
        </pc:spChg>
        <pc:spChg chg="add del mod">
          <ac:chgData name="Cristian Chilipirea" userId="34ab170da5908fc4" providerId="LiveId" clId="{867F6F09-4E3E-4E6A-A21A-62E7370FCAD5}" dt="2021-03-10T10:33:51.969" v="83" actId="478"/>
          <ac:spMkLst>
            <pc:docMk/>
            <pc:sldMk cId="4053575683" sldId="874"/>
            <ac:spMk id="9" creationId="{250CE156-8C4E-4178-BB94-94CE86168AFA}"/>
          </ac:spMkLst>
        </pc:spChg>
        <pc:spChg chg="add del mod">
          <ac:chgData name="Cristian Chilipirea" userId="34ab170da5908fc4" providerId="LiveId" clId="{867F6F09-4E3E-4E6A-A21A-62E7370FCAD5}" dt="2021-03-10T10:33:51.969" v="83" actId="478"/>
          <ac:spMkLst>
            <pc:docMk/>
            <pc:sldMk cId="4053575683" sldId="874"/>
            <ac:spMk id="10" creationId="{1D87C079-39E4-4310-A2BA-3A910B2668B0}"/>
          </ac:spMkLst>
        </pc:spChg>
        <pc:spChg chg="add del mod">
          <ac:chgData name="Cristian Chilipirea" userId="34ab170da5908fc4" providerId="LiveId" clId="{867F6F09-4E3E-4E6A-A21A-62E7370FCAD5}" dt="2021-03-10T10:33:51.969" v="83" actId="478"/>
          <ac:spMkLst>
            <pc:docMk/>
            <pc:sldMk cId="4053575683" sldId="874"/>
            <ac:spMk id="11" creationId="{82AFC013-A401-4FAC-831C-A0328C64D14F}"/>
          </ac:spMkLst>
        </pc:spChg>
        <pc:spChg chg="add del mod">
          <ac:chgData name="Cristian Chilipirea" userId="34ab170da5908fc4" providerId="LiveId" clId="{867F6F09-4E3E-4E6A-A21A-62E7370FCAD5}" dt="2021-03-10T10:33:51.969" v="83" actId="478"/>
          <ac:spMkLst>
            <pc:docMk/>
            <pc:sldMk cId="4053575683" sldId="874"/>
            <ac:spMk id="12" creationId="{FB215AA9-94C3-4A79-9BE3-526CDF6138E4}"/>
          </ac:spMkLst>
        </pc:spChg>
        <pc:spChg chg="add del mod">
          <ac:chgData name="Cristian Chilipirea" userId="34ab170da5908fc4" providerId="LiveId" clId="{867F6F09-4E3E-4E6A-A21A-62E7370FCAD5}" dt="2021-03-10T10:33:51.969" v="83" actId="478"/>
          <ac:spMkLst>
            <pc:docMk/>
            <pc:sldMk cId="4053575683" sldId="874"/>
            <ac:spMk id="13" creationId="{C6D83500-28A2-4675-A089-5FE5DD402BC0}"/>
          </ac:spMkLst>
        </pc:spChg>
        <pc:spChg chg="add mod">
          <ac:chgData name="Cristian Chilipirea" userId="34ab170da5908fc4" providerId="LiveId" clId="{867F6F09-4E3E-4E6A-A21A-62E7370FCAD5}" dt="2021-03-10T10:34:07.516" v="89" actId="1076"/>
          <ac:spMkLst>
            <pc:docMk/>
            <pc:sldMk cId="4053575683" sldId="874"/>
            <ac:spMk id="24" creationId="{E98BF3A8-AD6E-4D9D-8337-6C123AEA06F1}"/>
          </ac:spMkLst>
        </pc:spChg>
        <pc:cxnChg chg="add del mod">
          <ac:chgData name="Cristian Chilipirea" userId="34ab170da5908fc4" providerId="LiveId" clId="{867F6F09-4E3E-4E6A-A21A-62E7370FCAD5}" dt="2021-03-10T10:33:51.969" v="83" actId="478"/>
          <ac:cxnSpMkLst>
            <pc:docMk/>
            <pc:sldMk cId="4053575683" sldId="874"/>
            <ac:cxnSpMk id="14" creationId="{198F45CE-A7EB-487F-960A-71401EA05FDF}"/>
          </ac:cxnSpMkLst>
        </pc:cxnChg>
        <pc:cxnChg chg="add del mod">
          <ac:chgData name="Cristian Chilipirea" userId="34ab170da5908fc4" providerId="LiveId" clId="{867F6F09-4E3E-4E6A-A21A-62E7370FCAD5}" dt="2021-03-10T10:33:51.969" v="83" actId="478"/>
          <ac:cxnSpMkLst>
            <pc:docMk/>
            <pc:sldMk cId="4053575683" sldId="874"/>
            <ac:cxnSpMk id="15" creationId="{193340BB-6EF3-494B-83B8-F0736C085FA7}"/>
          </ac:cxnSpMkLst>
        </pc:cxnChg>
        <pc:cxnChg chg="add del mod">
          <ac:chgData name="Cristian Chilipirea" userId="34ab170da5908fc4" providerId="LiveId" clId="{867F6F09-4E3E-4E6A-A21A-62E7370FCAD5}" dt="2021-03-10T10:33:51.969" v="83" actId="478"/>
          <ac:cxnSpMkLst>
            <pc:docMk/>
            <pc:sldMk cId="4053575683" sldId="874"/>
            <ac:cxnSpMk id="16" creationId="{3154CAC0-9510-4FB0-8BB9-6E39C3F2AE1C}"/>
          </ac:cxnSpMkLst>
        </pc:cxnChg>
        <pc:cxnChg chg="add del mod">
          <ac:chgData name="Cristian Chilipirea" userId="34ab170da5908fc4" providerId="LiveId" clId="{867F6F09-4E3E-4E6A-A21A-62E7370FCAD5}" dt="2021-03-10T10:33:51.969" v="83" actId="478"/>
          <ac:cxnSpMkLst>
            <pc:docMk/>
            <pc:sldMk cId="4053575683" sldId="874"/>
            <ac:cxnSpMk id="17" creationId="{2F1959C9-33E7-4007-B5C8-B5523704F76D}"/>
          </ac:cxnSpMkLst>
        </pc:cxnChg>
        <pc:cxnChg chg="add del mod">
          <ac:chgData name="Cristian Chilipirea" userId="34ab170da5908fc4" providerId="LiveId" clId="{867F6F09-4E3E-4E6A-A21A-62E7370FCAD5}" dt="2021-03-10T10:33:51.969" v="83" actId="478"/>
          <ac:cxnSpMkLst>
            <pc:docMk/>
            <pc:sldMk cId="4053575683" sldId="874"/>
            <ac:cxnSpMk id="18" creationId="{9EEE5371-648F-467A-BF3F-B71A3DC32212}"/>
          </ac:cxnSpMkLst>
        </pc:cxnChg>
        <pc:cxnChg chg="add mod">
          <ac:chgData name="Cristian Chilipirea" userId="34ab170da5908fc4" providerId="LiveId" clId="{867F6F09-4E3E-4E6A-A21A-62E7370FCAD5}" dt="2021-03-10T10:34:07.516" v="89" actId="1076"/>
          <ac:cxnSpMkLst>
            <pc:docMk/>
            <pc:sldMk cId="4053575683" sldId="874"/>
            <ac:cxnSpMk id="19" creationId="{1B0BE571-522C-40CE-B5A4-AE667F391F3C}"/>
          </ac:cxnSpMkLst>
        </pc:cxnChg>
        <pc:cxnChg chg="add del mod">
          <ac:chgData name="Cristian Chilipirea" userId="34ab170da5908fc4" providerId="LiveId" clId="{867F6F09-4E3E-4E6A-A21A-62E7370FCAD5}" dt="2021-03-10T10:33:50.565" v="82" actId="478"/>
          <ac:cxnSpMkLst>
            <pc:docMk/>
            <pc:sldMk cId="4053575683" sldId="874"/>
            <ac:cxnSpMk id="20" creationId="{EFD413E0-4367-49D6-8F22-2A0A1B483DE9}"/>
          </ac:cxnSpMkLst>
        </pc:cxnChg>
        <pc:cxnChg chg="add mod">
          <ac:chgData name="Cristian Chilipirea" userId="34ab170da5908fc4" providerId="LiveId" clId="{867F6F09-4E3E-4E6A-A21A-62E7370FCAD5}" dt="2021-03-10T10:34:10.044" v="90" actId="1076"/>
          <ac:cxnSpMkLst>
            <pc:docMk/>
            <pc:sldMk cId="4053575683" sldId="874"/>
            <ac:cxnSpMk id="21" creationId="{80E19AA8-3F8E-4ECA-9475-C00E6EFC9B8C}"/>
          </ac:cxnSpMkLst>
        </pc:cxnChg>
        <pc:cxnChg chg="add del mod">
          <ac:chgData name="Cristian Chilipirea" userId="34ab170da5908fc4" providerId="LiveId" clId="{867F6F09-4E3E-4E6A-A21A-62E7370FCAD5}" dt="2021-03-10T10:33:57.440" v="85" actId="478"/>
          <ac:cxnSpMkLst>
            <pc:docMk/>
            <pc:sldMk cId="4053575683" sldId="874"/>
            <ac:cxnSpMk id="22" creationId="{0818DEB0-6865-4811-A5D4-90993BF68195}"/>
          </ac:cxnSpMkLst>
        </pc:cxnChg>
        <pc:cxnChg chg="add mod">
          <ac:chgData name="Cristian Chilipirea" userId="34ab170da5908fc4" providerId="LiveId" clId="{867F6F09-4E3E-4E6A-A21A-62E7370FCAD5}" dt="2021-03-10T10:34:07.516" v="89" actId="1076"/>
          <ac:cxnSpMkLst>
            <pc:docMk/>
            <pc:sldMk cId="4053575683" sldId="874"/>
            <ac:cxnSpMk id="23" creationId="{58CD62C9-FB67-4D05-A32E-92EC4B18D7F1}"/>
          </ac:cxnSpMkLst>
        </pc:cxnChg>
        <pc:cxnChg chg="add mod">
          <ac:chgData name="Cristian Chilipirea" userId="34ab170da5908fc4" providerId="LiveId" clId="{867F6F09-4E3E-4E6A-A21A-62E7370FCAD5}" dt="2021-03-10T10:34:07.516" v="89" actId="1076"/>
          <ac:cxnSpMkLst>
            <pc:docMk/>
            <pc:sldMk cId="4053575683" sldId="874"/>
            <ac:cxnSpMk id="25" creationId="{69CF9B16-0B8F-4CE5-8BFE-59E41A75927C}"/>
          </ac:cxnSpMkLst>
        </pc:cxnChg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567613832" sldId="875"/>
        </pc:sldMkLst>
      </pc:sldChg>
      <pc:sldChg chg="addSp modSp add mod">
        <pc:chgData name="Cristian Chilipirea" userId="34ab170da5908fc4" providerId="LiveId" clId="{867F6F09-4E3E-4E6A-A21A-62E7370FCAD5}" dt="2021-03-10T11:12:17.351" v="410" actId="692"/>
        <pc:sldMkLst>
          <pc:docMk/>
          <pc:sldMk cId="2896424794" sldId="875"/>
        </pc:sldMkLst>
        <pc:graphicFrameChg chg="add mod modGraphic">
          <ac:chgData name="Cristian Chilipirea" userId="34ab170da5908fc4" providerId="LiveId" clId="{867F6F09-4E3E-4E6A-A21A-62E7370FCAD5}" dt="2021-03-10T10:36:35.526" v="145" actId="20577"/>
          <ac:graphicFrameMkLst>
            <pc:docMk/>
            <pc:sldMk cId="2896424794" sldId="875"/>
            <ac:graphicFrameMk id="4" creationId="{05B1E0D4-4BFF-4E50-ACAD-10F681C37D04}"/>
          </ac:graphicFrameMkLst>
        </pc:graphicFrameChg>
        <pc:cxnChg chg="add mod">
          <ac:chgData name="Cristian Chilipirea" userId="34ab170da5908fc4" providerId="LiveId" clId="{867F6F09-4E3E-4E6A-A21A-62E7370FCAD5}" dt="2021-03-10T11:12:17.351" v="410" actId="692"/>
          <ac:cxnSpMkLst>
            <pc:docMk/>
            <pc:sldMk cId="2896424794" sldId="875"/>
            <ac:cxnSpMk id="13" creationId="{53D682E4-BFFE-4E19-B097-95B2047230ED}"/>
          </ac:cxnSpMkLst>
        </pc:cxnChg>
      </pc:sldChg>
      <pc:sldChg chg="del">
        <pc:chgData name="Cristian Chilipirea" userId="34ab170da5908fc4" providerId="LiveId" clId="{867F6F09-4E3E-4E6A-A21A-62E7370FCAD5}" dt="2021-03-10T10:31:57.842" v="0" actId="47"/>
        <pc:sldMkLst>
          <pc:docMk/>
          <pc:sldMk cId="2615648178" sldId="876"/>
        </pc:sldMkLst>
      </pc:sldChg>
      <pc:sldChg chg="addSp modSp add mod">
        <pc:chgData name="Cristian Chilipirea" userId="34ab170da5908fc4" providerId="LiveId" clId="{867F6F09-4E3E-4E6A-A21A-62E7370FCAD5}" dt="2021-03-10T11:12:33.811" v="413" actId="692"/>
        <pc:sldMkLst>
          <pc:docMk/>
          <pc:sldMk cId="3809575644" sldId="876"/>
        </pc:sldMkLst>
        <pc:graphicFrameChg chg="modGraphic">
          <ac:chgData name="Cristian Chilipirea" userId="34ab170da5908fc4" providerId="LiveId" clId="{867F6F09-4E3E-4E6A-A21A-62E7370FCAD5}" dt="2021-03-10T10:37:18.857" v="158" actId="790"/>
          <ac:graphicFrameMkLst>
            <pc:docMk/>
            <pc:sldMk cId="3809575644" sldId="876"/>
            <ac:graphicFrameMk id="4" creationId="{05B1E0D4-4BFF-4E50-ACAD-10F681C37D04}"/>
          </ac:graphicFrameMkLst>
        </pc:graphicFrameChg>
        <pc:cxnChg chg="mod">
          <ac:chgData name="Cristian Chilipirea" userId="34ab170da5908fc4" providerId="LiveId" clId="{867F6F09-4E3E-4E6A-A21A-62E7370FCAD5}" dt="2021-03-10T11:12:33.811" v="413" actId="692"/>
          <ac:cxnSpMkLst>
            <pc:docMk/>
            <pc:sldMk cId="3809575644" sldId="876"/>
            <ac:cxnSpMk id="13" creationId="{53D682E4-BFFE-4E19-B097-95B2047230ED}"/>
          </ac:cxnSpMkLst>
        </pc:cxnChg>
        <pc:cxnChg chg="add mod">
          <ac:chgData name="Cristian Chilipirea" userId="34ab170da5908fc4" providerId="LiveId" clId="{867F6F09-4E3E-4E6A-A21A-62E7370FCAD5}" dt="2021-03-10T11:12:33.811" v="413" actId="692"/>
          <ac:cxnSpMkLst>
            <pc:docMk/>
            <pc:sldMk cId="3809575644" sldId="876"/>
            <ac:cxnSpMk id="15" creationId="{69503901-B047-4B05-84D9-DB42B01B789C}"/>
          </ac:cxnSpMkLst>
        </pc:cxnChg>
        <pc:cxnChg chg="mod">
          <ac:chgData name="Cristian Chilipirea" userId="34ab170da5908fc4" providerId="LiveId" clId="{867F6F09-4E3E-4E6A-A21A-62E7370FCAD5}" dt="2021-03-10T11:12:26.376" v="412" actId="14100"/>
          <ac:cxnSpMkLst>
            <pc:docMk/>
            <pc:sldMk cId="3809575644" sldId="876"/>
            <ac:cxnSpMk id="23" creationId="{58CD62C9-FB67-4D05-A32E-92EC4B18D7F1}"/>
          </ac:cxnSpMkLst>
        </pc:cxnChg>
      </pc:sldChg>
      <pc:sldChg chg="addSp modSp add mod">
        <pc:chgData name="Cristian Chilipirea" userId="34ab170da5908fc4" providerId="LiveId" clId="{867F6F09-4E3E-4E6A-A21A-62E7370FCAD5}" dt="2021-03-10T11:12:44.451" v="415" actId="692"/>
        <pc:sldMkLst>
          <pc:docMk/>
          <pc:sldMk cId="2487441161" sldId="877"/>
        </pc:sldMkLst>
        <pc:graphicFrameChg chg="modGraphic">
          <ac:chgData name="Cristian Chilipirea" userId="34ab170da5908fc4" providerId="LiveId" clId="{867F6F09-4E3E-4E6A-A21A-62E7370FCAD5}" dt="2021-03-10T10:37:47.981" v="166" actId="20577"/>
          <ac:graphicFrameMkLst>
            <pc:docMk/>
            <pc:sldMk cId="2487441161" sldId="877"/>
            <ac:graphicFrameMk id="4" creationId="{05B1E0D4-4BFF-4E50-ACAD-10F681C37D04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0:38:35.325" v="183" actId="20577"/>
          <ac:graphicFrameMkLst>
            <pc:docMk/>
            <pc:sldMk cId="2487441161" sldId="877"/>
            <ac:graphicFrameMk id="11" creationId="{59D94273-EBF5-4A34-AA04-5EAA27F4EE26}"/>
          </ac:graphicFrameMkLst>
        </pc:graphicFrameChg>
        <pc:cxnChg chg="mod">
          <ac:chgData name="Cristian Chilipirea" userId="34ab170da5908fc4" providerId="LiveId" clId="{867F6F09-4E3E-4E6A-A21A-62E7370FCAD5}" dt="2021-03-10T11:12:44.451" v="415" actId="692"/>
          <ac:cxnSpMkLst>
            <pc:docMk/>
            <pc:sldMk cId="2487441161" sldId="877"/>
            <ac:cxnSpMk id="13" creationId="{53D682E4-BFFE-4E19-B097-95B2047230ED}"/>
          </ac:cxnSpMkLst>
        </pc:cxnChg>
        <pc:cxnChg chg="mod">
          <ac:chgData name="Cristian Chilipirea" userId="34ab170da5908fc4" providerId="LiveId" clId="{867F6F09-4E3E-4E6A-A21A-62E7370FCAD5}" dt="2021-03-10T11:12:40.901" v="414" actId="692"/>
          <ac:cxnSpMkLst>
            <pc:docMk/>
            <pc:sldMk cId="2487441161" sldId="877"/>
            <ac:cxnSpMk id="15" creationId="{69503901-B047-4B05-84D9-DB42B01B789C}"/>
          </ac:cxnSpMkLst>
        </pc:cxnChg>
      </pc:sldChg>
      <pc:sldChg chg="addSp delSp modSp add mod">
        <pc:chgData name="Cristian Chilipirea" userId="34ab170da5908fc4" providerId="LiveId" clId="{867F6F09-4E3E-4E6A-A21A-62E7370FCAD5}" dt="2021-03-10T11:12:49.859" v="416" actId="692"/>
        <pc:sldMkLst>
          <pc:docMk/>
          <pc:sldMk cId="3611523712" sldId="878"/>
        </pc:sldMkLst>
        <pc:graphicFrameChg chg="modGraphic">
          <ac:chgData name="Cristian Chilipirea" userId="34ab170da5908fc4" providerId="LiveId" clId="{867F6F09-4E3E-4E6A-A21A-62E7370FCAD5}" dt="2021-03-10T10:39:36.054" v="196" actId="20577"/>
          <ac:graphicFrameMkLst>
            <pc:docMk/>
            <pc:sldMk cId="3611523712" sldId="878"/>
            <ac:graphicFrameMk id="4" creationId="{05B1E0D4-4BFF-4E50-ACAD-10F681C37D04}"/>
          </ac:graphicFrameMkLst>
        </pc:graphicFrameChg>
        <pc:graphicFrameChg chg="del">
          <ac:chgData name="Cristian Chilipirea" userId="34ab170da5908fc4" providerId="LiveId" clId="{867F6F09-4E3E-4E6A-A21A-62E7370FCAD5}" dt="2021-03-10T10:39:26.726" v="194" actId="478"/>
          <ac:graphicFrameMkLst>
            <pc:docMk/>
            <pc:sldMk cId="3611523712" sldId="878"/>
            <ac:graphicFrameMk id="11" creationId="{59D94273-EBF5-4A34-AA04-5EAA27F4EE26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0:39:23.022" v="193" actId="20577"/>
          <ac:graphicFrameMkLst>
            <pc:docMk/>
            <pc:sldMk cId="3611523712" sldId="878"/>
            <ac:graphicFrameMk id="18" creationId="{274CC329-4EC5-497A-A4E1-BA3120C15801}"/>
          </ac:graphicFrameMkLst>
        </pc:graphicFrameChg>
        <pc:cxnChg chg="mod">
          <ac:chgData name="Cristian Chilipirea" userId="34ab170da5908fc4" providerId="LiveId" clId="{867F6F09-4E3E-4E6A-A21A-62E7370FCAD5}" dt="2021-03-10T11:12:49.859" v="416" actId="692"/>
          <ac:cxnSpMkLst>
            <pc:docMk/>
            <pc:sldMk cId="3611523712" sldId="878"/>
            <ac:cxnSpMk id="13" creationId="{53D682E4-BFFE-4E19-B097-95B2047230ED}"/>
          </ac:cxnSpMkLst>
        </pc:cxnChg>
        <pc:cxnChg chg="del">
          <ac:chgData name="Cristian Chilipirea" userId="34ab170da5908fc4" providerId="LiveId" clId="{867F6F09-4E3E-4E6A-A21A-62E7370FCAD5}" dt="2021-03-10T10:39:27.541" v="195" actId="478"/>
          <ac:cxnSpMkLst>
            <pc:docMk/>
            <pc:sldMk cId="3611523712" sldId="878"/>
            <ac:cxnSpMk id="15" creationId="{69503901-B047-4B05-84D9-DB42B01B789C}"/>
          </ac:cxnSpMkLst>
        </pc:cxnChg>
      </pc:sldChg>
      <pc:sldChg chg="modSp add mod">
        <pc:chgData name="Cristian Chilipirea" userId="34ab170da5908fc4" providerId="LiveId" clId="{867F6F09-4E3E-4E6A-A21A-62E7370FCAD5}" dt="2021-03-10T11:12:54.972" v="417" actId="692"/>
        <pc:sldMkLst>
          <pc:docMk/>
          <pc:sldMk cId="1592580828" sldId="879"/>
        </pc:sldMkLst>
        <pc:graphicFrameChg chg="mod modGraphic">
          <ac:chgData name="Cristian Chilipirea" userId="34ab170da5908fc4" providerId="LiveId" clId="{867F6F09-4E3E-4E6A-A21A-62E7370FCAD5}" dt="2021-03-10T10:39:53.362" v="200" actId="20577"/>
          <ac:graphicFrameMkLst>
            <pc:docMk/>
            <pc:sldMk cId="1592580828" sldId="879"/>
            <ac:graphicFrameMk id="18" creationId="{274CC329-4EC5-497A-A4E1-BA3120C15801}"/>
          </ac:graphicFrameMkLst>
        </pc:graphicFrameChg>
        <pc:cxnChg chg="mod">
          <ac:chgData name="Cristian Chilipirea" userId="34ab170da5908fc4" providerId="LiveId" clId="{867F6F09-4E3E-4E6A-A21A-62E7370FCAD5}" dt="2021-03-10T11:12:54.972" v="417" actId="692"/>
          <ac:cxnSpMkLst>
            <pc:docMk/>
            <pc:sldMk cId="1592580828" sldId="879"/>
            <ac:cxnSpMk id="13" creationId="{53D682E4-BFFE-4E19-B097-95B2047230ED}"/>
          </ac:cxnSpMkLst>
        </pc:cxnChg>
      </pc:sldChg>
      <pc:sldChg chg="modSp add mod">
        <pc:chgData name="Cristian Chilipirea" userId="34ab170da5908fc4" providerId="LiveId" clId="{867F6F09-4E3E-4E6A-A21A-62E7370FCAD5}" dt="2021-03-10T11:12:59.799" v="418" actId="692"/>
        <pc:sldMkLst>
          <pc:docMk/>
          <pc:sldMk cId="3673803918" sldId="880"/>
        </pc:sldMkLst>
        <pc:graphicFrameChg chg="mod modGraphic">
          <ac:chgData name="Cristian Chilipirea" userId="34ab170da5908fc4" providerId="LiveId" clId="{867F6F09-4E3E-4E6A-A21A-62E7370FCAD5}" dt="2021-03-10T10:40:16.373" v="207" actId="20577"/>
          <ac:graphicFrameMkLst>
            <pc:docMk/>
            <pc:sldMk cId="3673803918" sldId="880"/>
            <ac:graphicFrameMk id="18" creationId="{274CC329-4EC5-497A-A4E1-BA3120C15801}"/>
          </ac:graphicFrameMkLst>
        </pc:graphicFrameChg>
        <pc:cxnChg chg="mod">
          <ac:chgData name="Cristian Chilipirea" userId="34ab170da5908fc4" providerId="LiveId" clId="{867F6F09-4E3E-4E6A-A21A-62E7370FCAD5}" dt="2021-03-10T11:12:59.799" v="418" actId="692"/>
          <ac:cxnSpMkLst>
            <pc:docMk/>
            <pc:sldMk cId="3673803918" sldId="880"/>
            <ac:cxnSpMk id="13" creationId="{53D682E4-BFFE-4E19-B097-95B2047230ED}"/>
          </ac:cxnSpMkLst>
        </pc:cxnChg>
      </pc:sldChg>
      <pc:sldChg chg="new">
        <pc:chgData name="Cristian Chilipirea" userId="34ab170da5908fc4" providerId="LiveId" clId="{867F6F09-4E3E-4E6A-A21A-62E7370FCAD5}" dt="2021-03-10T10:40:43.831" v="208" actId="680"/>
        <pc:sldMkLst>
          <pc:docMk/>
          <pc:sldMk cId="2786558474" sldId="881"/>
        </pc:sldMkLst>
      </pc:sldChg>
      <pc:sldChg chg="addSp delSp modSp new mod">
        <pc:chgData name="Cristian Chilipirea" userId="34ab170da5908fc4" providerId="LiveId" clId="{867F6F09-4E3E-4E6A-A21A-62E7370FCAD5}" dt="2021-03-10T10:47:17.917" v="316" actId="14100"/>
        <pc:sldMkLst>
          <pc:docMk/>
          <pc:sldMk cId="1375246696" sldId="882"/>
        </pc:sldMkLst>
        <pc:spChg chg="mod">
          <ac:chgData name="Cristian Chilipirea" userId="34ab170da5908fc4" providerId="LiveId" clId="{867F6F09-4E3E-4E6A-A21A-62E7370FCAD5}" dt="2021-03-10T10:41:09.053" v="241" actId="20577"/>
          <ac:spMkLst>
            <pc:docMk/>
            <pc:sldMk cId="1375246696" sldId="882"/>
            <ac:spMk id="3" creationId="{0F6B4D8D-B049-4C8E-BBF2-938FB4F4E652}"/>
          </ac:spMkLst>
        </pc:spChg>
        <pc:spChg chg="del">
          <ac:chgData name="Cristian Chilipirea" userId="34ab170da5908fc4" providerId="LiveId" clId="{867F6F09-4E3E-4E6A-A21A-62E7370FCAD5}" dt="2021-03-10T10:40:55.177" v="210" actId="478"/>
          <ac:spMkLst>
            <pc:docMk/>
            <pc:sldMk cId="1375246696" sldId="882"/>
            <ac:spMk id="4" creationId="{039A8F51-C8A1-4076-B1D5-5CCCE0A17DC0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5" creationId="{1B36D9F8-38BD-473F-AAD4-CC4C6B982C4C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6" creationId="{E05132B4-4959-443A-A6B3-9464DA7F29E4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7" creationId="{F964EB0C-B9A7-4FFF-8CC1-C918DC1A0C49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8" creationId="{C8770DF7-28E6-489A-91DD-81E6C5DDC72F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12" creationId="{7F30A5D0-0BD2-4120-9683-80393E3A4C56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22" creationId="{4A9F7D1A-FC66-4874-A5C2-EF4944AA420B}"/>
          </ac:spMkLst>
        </pc:spChg>
        <pc:spChg chg="add mod">
          <ac:chgData name="Cristian Chilipirea" userId="34ab170da5908fc4" providerId="LiveId" clId="{867F6F09-4E3E-4E6A-A21A-62E7370FCAD5}" dt="2021-03-10T10:45:13.844" v="301" actId="1076"/>
          <ac:spMkLst>
            <pc:docMk/>
            <pc:sldMk cId="1375246696" sldId="882"/>
            <ac:spMk id="27" creationId="{B3E104E0-54E6-4B88-B077-8B6B1B66A61E}"/>
          </ac:spMkLst>
        </pc:spChg>
        <pc:spChg chg="add mod">
          <ac:chgData name="Cristian Chilipirea" userId="34ab170da5908fc4" providerId="LiveId" clId="{867F6F09-4E3E-4E6A-A21A-62E7370FCAD5}" dt="2021-03-10T10:46:37.202" v="306" actId="1076"/>
          <ac:spMkLst>
            <pc:docMk/>
            <pc:sldMk cId="1375246696" sldId="882"/>
            <ac:spMk id="30" creationId="{8C9ECB69-201F-47CE-A8D9-6BE0B57C38BD}"/>
          </ac:spMkLst>
        </pc:spChg>
        <pc:spChg chg="add mod">
          <ac:chgData name="Cristian Chilipirea" userId="34ab170da5908fc4" providerId="LiveId" clId="{867F6F09-4E3E-4E6A-A21A-62E7370FCAD5}" dt="2021-03-10T10:46:46.303" v="310" actId="1076"/>
          <ac:spMkLst>
            <pc:docMk/>
            <pc:sldMk cId="1375246696" sldId="882"/>
            <ac:spMk id="45" creationId="{94C3B771-BB5E-41F1-B026-2E2014C8FB8C}"/>
          </ac:spMkLst>
        </pc:spChg>
        <pc:spChg chg="add mod">
          <ac:chgData name="Cristian Chilipirea" userId="34ab170da5908fc4" providerId="LiveId" clId="{867F6F09-4E3E-4E6A-A21A-62E7370FCAD5}" dt="2021-03-10T10:46:48.579" v="311" actId="1076"/>
          <ac:spMkLst>
            <pc:docMk/>
            <pc:sldMk cId="1375246696" sldId="882"/>
            <ac:spMk id="48" creationId="{FB460C0D-A93B-43FF-8D0B-F44D89E39A0F}"/>
          </ac:spMkLst>
        </pc:spChg>
        <pc:spChg chg="add mod">
          <ac:chgData name="Cristian Chilipirea" userId="34ab170da5908fc4" providerId="LiveId" clId="{867F6F09-4E3E-4E6A-A21A-62E7370FCAD5}" dt="2021-03-10T10:46:49.951" v="312" actId="1076"/>
          <ac:spMkLst>
            <pc:docMk/>
            <pc:sldMk cId="1375246696" sldId="882"/>
            <ac:spMk id="50" creationId="{89960AAB-89B5-4355-95C3-008C6BF65720}"/>
          </ac:spMkLst>
        </pc:spChg>
        <pc:spChg chg="add mod">
          <ac:chgData name="Cristian Chilipirea" userId="34ab170da5908fc4" providerId="LiveId" clId="{867F6F09-4E3E-4E6A-A21A-62E7370FCAD5}" dt="2021-03-10T10:46:57.655" v="314" actId="1076"/>
          <ac:spMkLst>
            <pc:docMk/>
            <pc:sldMk cId="1375246696" sldId="882"/>
            <ac:spMk id="59" creationId="{68EF30AD-BFDA-4707-9C5C-C751E25A3CDD}"/>
          </ac:spMkLst>
        </pc:sp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9" creationId="{3981829D-42D7-4FDF-A66F-6E300210F131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10" creationId="{4DA0C95F-3D3D-4A67-B724-36A9211FAF5B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11" creationId="{3FDEBF18-3A48-47E6-B4CC-4AEC94BC817C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13" creationId="{E580CE37-042C-4DF2-9594-17EFDF1469ED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16" creationId="{12476D9E-16C8-4F6B-BE77-31FD88F4100E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23" creationId="{35F36512-127E-41A6-BC3C-E23B2094DD2C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26" creationId="{B4727539-041B-43ED-B16E-7841706ACA5E}"/>
          </ac:cxnSpMkLst>
        </pc:cxnChg>
        <pc:cxnChg chg="add mod">
          <ac:chgData name="Cristian Chilipirea" userId="34ab170da5908fc4" providerId="LiveId" clId="{867F6F09-4E3E-4E6A-A21A-62E7370FCAD5}" dt="2021-03-10T10:46:39.819" v="307" actId="14100"/>
          <ac:cxnSpMkLst>
            <pc:docMk/>
            <pc:sldMk cId="1375246696" sldId="882"/>
            <ac:cxnSpMk id="31" creationId="{EAAA9797-8925-430D-9AB7-56A21F04B439}"/>
          </ac:cxnSpMkLst>
        </pc:cxnChg>
        <pc:cxnChg chg="add mod">
          <ac:chgData name="Cristian Chilipirea" userId="34ab170da5908fc4" providerId="LiveId" clId="{867F6F09-4E3E-4E6A-A21A-62E7370FCAD5}" dt="2021-03-10T10:45:13.844" v="301" actId="1076"/>
          <ac:cxnSpMkLst>
            <pc:docMk/>
            <pc:sldMk cId="1375246696" sldId="882"/>
            <ac:cxnSpMk id="37" creationId="{5CBA6A96-D5D8-44D9-B8F8-387A4934F6E3}"/>
          </ac:cxnSpMkLst>
        </pc:cxnChg>
        <pc:cxnChg chg="add mod">
          <ac:chgData name="Cristian Chilipirea" userId="34ab170da5908fc4" providerId="LiveId" clId="{867F6F09-4E3E-4E6A-A21A-62E7370FCAD5}" dt="2021-03-10T10:47:17.917" v="316" actId="14100"/>
          <ac:cxnSpMkLst>
            <pc:docMk/>
            <pc:sldMk cId="1375246696" sldId="882"/>
            <ac:cxnSpMk id="46" creationId="{753A83AD-4371-4871-AA21-12DB038EA235}"/>
          </ac:cxnSpMkLst>
        </pc:cxnChg>
        <pc:cxnChg chg="add mod">
          <ac:chgData name="Cristian Chilipirea" userId="34ab170da5908fc4" providerId="LiveId" clId="{867F6F09-4E3E-4E6A-A21A-62E7370FCAD5}" dt="2021-03-10T10:46:48.579" v="311" actId="1076"/>
          <ac:cxnSpMkLst>
            <pc:docMk/>
            <pc:sldMk cId="1375246696" sldId="882"/>
            <ac:cxnSpMk id="49" creationId="{B1B1829C-C707-467C-B911-2DA105783098}"/>
          </ac:cxnSpMkLst>
        </pc:cxnChg>
        <pc:cxnChg chg="add mod">
          <ac:chgData name="Cristian Chilipirea" userId="34ab170da5908fc4" providerId="LiveId" clId="{867F6F09-4E3E-4E6A-A21A-62E7370FCAD5}" dt="2021-03-10T10:46:54.080" v="313" actId="14100"/>
          <ac:cxnSpMkLst>
            <pc:docMk/>
            <pc:sldMk cId="1375246696" sldId="882"/>
            <ac:cxnSpMk id="51" creationId="{CE04801E-34FE-4295-9FA3-5F250F8E479A}"/>
          </ac:cxnSpMkLst>
        </pc:cxnChg>
        <pc:cxnChg chg="add mod">
          <ac:chgData name="Cristian Chilipirea" userId="34ab170da5908fc4" providerId="LiveId" clId="{867F6F09-4E3E-4E6A-A21A-62E7370FCAD5}" dt="2021-03-10T10:46:49.951" v="312" actId="1076"/>
          <ac:cxnSpMkLst>
            <pc:docMk/>
            <pc:sldMk cId="1375246696" sldId="882"/>
            <ac:cxnSpMk id="54" creationId="{D6BC5CA5-91E4-4D98-9EB0-6EADE9E3FCD8}"/>
          </ac:cxnSpMkLst>
        </pc:cxnChg>
        <pc:cxnChg chg="add mod">
          <ac:chgData name="Cristian Chilipirea" userId="34ab170da5908fc4" providerId="LiveId" clId="{867F6F09-4E3E-4E6A-A21A-62E7370FCAD5}" dt="2021-03-10T10:46:59.621" v="315" actId="14100"/>
          <ac:cxnSpMkLst>
            <pc:docMk/>
            <pc:sldMk cId="1375246696" sldId="882"/>
            <ac:cxnSpMk id="58" creationId="{34FEE809-99D8-4D89-ACEE-C1237AD08A00}"/>
          </ac:cxnSpMkLst>
        </pc:cxnChg>
        <pc:cxnChg chg="add del mod">
          <ac:chgData name="Cristian Chilipirea" userId="34ab170da5908fc4" providerId="LiveId" clId="{867F6F09-4E3E-4E6A-A21A-62E7370FCAD5}" dt="2021-03-10T10:45:07.869" v="300" actId="478"/>
          <ac:cxnSpMkLst>
            <pc:docMk/>
            <pc:sldMk cId="1375246696" sldId="882"/>
            <ac:cxnSpMk id="60" creationId="{5B0825F6-5667-4CD1-86F9-DF445B0BA802}"/>
          </ac:cxnSpMkLst>
        </pc:cxnChg>
        <pc:cxnChg chg="add mod">
          <ac:chgData name="Cristian Chilipirea" userId="34ab170da5908fc4" providerId="LiveId" clId="{867F6F09-4E3E-4E6A-A21A-62E7370FCAD5}" dt="2021-03-10T10:46:49.951" v="312" actId="1076"/>
          <ac:cxnSpMkLst>
            <pc:docMk/>
            <pc:sldMk cId="1375246696" sldId="882"/>
            <ac:cxnSpMk id="62" creationId="{0F042A01-E218-451C-99BF-D833EC8F5D83}"/>
          </ac:cxnSpMkLst>
        </pc:cxnChg>
      </pc:sldChg>
      <pc:sldChg chg="addSp modSp add mod">
        <pc:chgData name="Cristian Chilipirea" userId="34ab170da5908fc4" providerId="LiveId" clId="{867F6F09-4E3E-4E6A-A21A-62E7370FCAD5}" dt="2021-03-10T11:13:13.194" v="422" actId="692"/>
        <pc:sldMkLst>
          <pc:docMk/>
          <pc:sldMk cId="1025555429" sldId="883"/>
        </pc:sldMkLst>
        <pc:graphicFrameChg chg="add mod modGraphic">
          <ac:chgData name="Cristian Chilipirea" userId="34ab170da5908fc4" providerId="LiveId" clId="{867F6F09-4E3E-4E6A-A21A-62E7370FCAD5}" dt="2021-03-10T10:50:05.222" v="337" actId="20577"/>
          <ac:graphicFrameMkLst>
            <pc:docMk/>
            <pc:sldMk cId="1025555429" sldId="883"/>
            <ac:graphicFrameMk id="32" creationId="{A11DD52F-CD56-421F-8A69-3A8A79E24E1F}"/>
          </ac:graphicFrameMkLst>
        </pc:graphicFrameChg>
        <pc:cxnChg chg="add mod">
          <ac:chgData name="Cristian Chilipirea" userId="34ab170da5908fc4" providerId="LiveId" clId="{867F6F09-4E3E-4E6A-A21A-62E7370FCAD5}" dt="2021-03-10T11:13:09.872" v="421" actId="692"/>
          <ac:cxnSpMkLst>
            <pc:docMk/>
            <pc:sldMk cId="1025555429" sldId="883"/>
            <ac:cxnSpMk id="33" creationId="{AE1543E0-8E48-4B3C-8FAE-B58C4C1C6847}"/>
          </ac:cxnSpMkLst>
        </pc:cxnChg>
        <pc:cxnChg chg="add mod">
          <ac:chgData name="Cristian Chilipirea" userId="34ab170da5908fc4" providerId="LiveId" clId="{867F6F09-4E3E-4E6A-A21A-62E7370FCAD5}" dt="2021-03-10T11:13:13.194" v="422" actId="692"/>
          <ac:cxnSpMkLst>
            <pc:docMk/>
            <pc:sldMk cId="1025555429" sldId="883"/>
            <ac:cxnSpMk id="35" creationId="{34B70E88-AC89-4A4A-BD26-CB452CDA6A9A}"/>
          </ac:cxnSpMkLst>
        </pc:cxnChg>
        <pc:cxnChg chg="add mod">
          <ac:chgData name="Cristian Chilipirea" userId="34ab170da5908fc4" providerId="LiveId" clId="{867F6F09-4E3E-4E6A-A21A-62E7370FCAD5}" dt="2021-03-10T11:13:09.872" v="421" actId="692"/>
          <ac:cxnSpMkLst>
            <pc:docMk/>
            <pc:sldMk cId="1025555429" sldId="883"/>
            <ac:cxnSpMk id="38" creationId="{CFF15E38-BA0A-41B3-AC0C-AE86F26194B6}"/>
          </ac:cxnSpMkLst>
        </pc:cxnChg>
        <pc:cxnChg chg="add mod">
          <ac:chgData name="Cristian Chilipirea" userId="34ab170da5908fc4" providerId="LiveId" clId="{867F6F09-4E3E-4E6A-A21A-62E7370FCAD5}" dt="2021-03-10T11:13:05.935" v="420" actId="571"/>
          <ac:cxnSpMkLst>
            <pc:docMk/>
            <pc:sldMk cId="1025555429" sldId="883"/>
            <ac:cxnSpMk id="43" creationId="{DA9F5349-775B-4449-A5E8-AFCD2931FCE8}"/>
          </ac:cxnSpMkLst>
        </pc:cxnChg>
      </pc:sldChg>
      <pc:sldChg chg="addSp modSp add mod">
        <pc:chgData name="Cristian Chilipirea" userId="34ab170da5908fc4" providerId="LiveId" clId="{867F6F09-4E3E-4E6A-A21A-62E7370FCAD5}" dt="2021-03-10T11:13:23.691" v="423" actId="692"/>
        <pc:sldMkLst>
          <pc:docMk/>
          <pc:sldMk cId="3632902200" sldId="884"/>
        </pc:sldMkLst>
        <pc:graphicFrameChg chg="modGraphic">
          <ac:chgData name="Cristian Chilipirea" userId="34ab170da5908fc4" providerId="LiveId" clId="{867F6F09-4E3E-4E6A-A21A-62E7370FCAD5}" dt="2021-03-10T10:51:47.478" v="369" actId="20577"/>
          <ac:graphicFrameMkLst>
            <pc:docMk/>
            <pc:sldMk cId="3632902200" sldId="884"/>
            <ac:graphicFrameMk id="32" creationId="{A11DD52F-CD56-421F-8A69-3A8A79E24E1F}"/>
          </ac:graphicFrameMkLst>
        </pc:graphicFrameChg>
        <pc:cxnChg chg="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33" creationId="{AE1543E0-8E48-4B3C-8FAE-B58C4C1C6847}"/>
          </ac:cxnSpMkLst>
        </pc:cxnChg>
        <pc:cxnChg chg="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35" creationId="{34B70E88-AC89-4A4A-BD26-CB452CDA6A9A}"/>
          </ac:cxnSpMkLst>
        </pc:cxnChg>
        <pc:cxnChg chg="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38" creationId="{CFF15E38-BA0A-41B3-AC0C-AE86F26194B6}"/>
          </ac:cxnSpMkLst>
        </pc:cxnChg>
        <pc:cxnChg chg="add 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39" creationId="{91FAB83F-D966-411A-95F7-912CE31459CE}"/>
          </ac:cxnSpMkLst>
        </pc:cxnChg>
        <pc:cxnChg chg="add 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52" creationId="{CF75ED24-C25A-4501-A222-13DE2B4EDCD2}"/>
          </ac:cxnSpMkLst>
        </pc:cxnChg>
        <pc:cxnChg chg="add mod">
          <ac:chgData name="Cristian Chilipirea" userId="34ab170da5908fc4" providerId="LiveId" clId="{867F6F09-4E3E-4E6A-A21A-62E7370FCAD5}" dt="2021-03-10T11:13:23.691" v="423" actId="692"/>
          <ac:cxnSpMkLst>
            <pc:docMk/>
            <pc:sldMk cId="3632902200" sldId="884"/>
            <ac:cxnSpMk id="53" creationId="{04243D59-DE8C-4434-B95E-2A52A5C6CFF7}"/>
          </ac:cxnSpMkLst>
        </pc:cxnChg>
      </pc:sldChg>
      <pc:sldChg chg="addSp delSp modSp add mod">
        <pc:chgData name="Cristian Chilipirea" userId="34ab170da5908fc4" providerId="LiveId" clId="{867F6F09-4E3E-4E6A-A21A-62E7370FCAD5}" dt="2021-03-10T11:19:48.423" v="478" actId="478"/>
        <pc:sldMkLst>
          <pc:docMk/>
          <pc:sldMk cId="241931183" sldId="885"/>
        </pc:sldMkLst>
        <pc:spChg chg="mod">
          <ac:chgData name="Cristian Chilipirea" userId="34ab170da5908fc4" providerId="LiveId" clId="{867F6F09-4E3E-4E6A-A21A-62E7370FCAD5}" dt="2021-03-10T10:52:27.856" v="382" actId="1076"/>
          <ac:spMkLst>
            <pc:docMk/>
            <pc:sldMk cId="241931183" sldId="885"/>
            <ac:spMk id="5" creationId="{1B36D9F8-38BD-473F-AAD4-CC4C6B982C4C}"/>
          </ac:spMkLst>
        </pc:spChg>
        <pc:graphicFrameChg chg="modGraphic">
          <ac:chgData name="Cristian Chilipirea" userId="34ab170da5908fc4" providerId="LiveId" clId="{867F6F09-4E3E-4E6A-A21A-62E7370FCAD5}" dt="2021-03-10T10:53:05.825" v="390" actId="20577"/>
          <ac:graphicFrameMkLst>
            <pc:docMk/>
            <pc:sldMk cId="241931183" sldId="885"/>
            <ac:graphicFrameMk id="32" creationId="{A11DD52F-CD56-421F-8A69-3A8A79E24E1F}"/>
          </ac:graphicFrameMkLst>
        </pc:graphicFrameChg>
        <pc:cxnChg chg="mod">
          <ac:chgData name="Cristian Chilipirea" userId="34ab170da5908fc4" providerId="LiveId" clId="{867F6F09-4E3E-4E6A-A21A-62E7370FCAD5}" dt="2021-03-10T10:52:27.856" v="382" actId="1076"/>
          <ac:cxnSpMkLst>
            <pc:docMk/>
            <pc:sldMk cId="241931183" sldId="885"/>
            <ac:cxnSpMk id="9" creationId="{3981829D-42D7-4FDF-A66F-6E300210F131}"/>
          </ac:cxnSpMkLst>
        </pc:cxnChg>
        <pc:cxnChg chg="mod">
          <ac:chgData name="Cristian Chilipirea" userId="34ab170da5908fc4" providerId="LiveId" clId="{867F6F09-4E3E-4E6A-A21A-62E7370FCAD5}" dt="2021-03-10T10:52:27.856" v="382" actId="1076"/>
          <ac:cxnSpMkLst>
            <pc:docMk/>
            <pc:sldMk cId="241931183" sldId="885"/>
            <ac:cxnSpMk id="13" creationId="{E580CE37-042C-4DF2-9594-17EFDF1469ED}"/>
          </ac:cxnSpMkLst>
        </pc:cxnChg>
        <pc:cxnChg chg="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33" creationId="{AE1543E0-8E48-4B3C-8FAE-B58C4C1C6847}"/>
          </ac:cxnSpMkLst>
        </pc:cxnChg>
        <pc:cxnChg chg="del">
          <ac:chgData name="Cristian Chilipirea" userId="34ab170da5908fc4" providerId="LiveId" clId="{867F6F09-4E3E-4E6A-A21A-62E7370FCAD5}" dt="2021-03-10T11:11:47.407" v="406" actId="478"/>
          <ac:cxnSpMkLst>
            <pc:docMk/>
            <pc:sldMk cId="241931183" sldId="885"/>
            <ac:cxnSpMk id="35" creationId="{34B70E88-AC89-4A4A-BD26-CB452CDA6A9A}"/>
          </ac:cxnSpMkLst>
        </pc:cxnChg>
        <pc:cxnChg chg="del mod">
          <ac:chgData name="Cristian Chilipirea" userId="34ab170da5908fc4" providerId="LiveId" clId="{867F6F09-4E3E-4E6A-A21A-62E7370FCAD5}" dt="2021-03-10T11:19:48.423" v="478" actId="478"/>
          <ac:cxnSpMkLst>
            <pc:docMk/>
            <pc:sldMk cId="241931183" sldId="885"/>
            <ac:cxnSpMk id="38" creationId="{CFF15E38-BA0A-41B3-AC0C-AE86F26194B6}"/>
          </ac:cxnSpMkLst>
        </pc:cxnChg>
        <pc:cxnChg chg="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39" creationId="{91FAB83F-D966-411A-95F7-912CE31459CE}"/>
          </ac:cxnSpMkLst>
        </pc:cxnChg>
        <pc:cxnChg chg="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52" creationId="{CF75ED24-C25A-4501-A222-13DE2B4EDCD2}"/>
          </ac:cxnSpMkLst>
        </pc:cxnChg>
        <pc:cxnChg chg="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53" creationId="{04243D59-DE8C-4434-B95E-2A52A5C6CFF7}"/>
          </ac:cxnSpMkLst>
        </pc:cxnChg>
        <pc:cxnChg chg="add 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55" creationId="{9B86B4D6-EBFD-4E63-859F-D418186E1D1E}"/>
          </ac:cxnSpMkLst>
        </pc:cxnChg>
        <pc:cxnChg chg="add mod">
          <ac:chgData name="Cristian Chilipirea" userId="34ab170da5908fc4" providerId="LiveId" clId="{867F6F09-4E3E-4E6A-A21A-62E7370FCAD5}" dt="2021-03-10T11:13:38.686" v="424" actId="692"/>
          <ac:cxnSpMkLst>
            <pc:docMk/>
            <pc:sldMk cId="241931183" sldId="885"/>
            <ac:cxnSpMk id="56" creationId="{17A4CA78-997A-41BB-A09C-7E2396B0A493}"/>
          </ac:cxnSpMkLst>
        </pc:cxnChg>
        <pc:cxnChg chg="add mod">
          <ac:chgData name="Cristian Chilipirea" userId="34ab170da5908fc4" providerId="LiveId" clId="{867F6F09-4E3E-4E6A-A21A-62E7370FCAD5}" dt="2021-03-10T11:19:42.090" v="477" actId="692"/>
          <ac:cxnSpMkLst>
            <pc:docMk/>
            <pc:sldMk cId="241931183" sldId="885"/>
            <ac:cxnSpMk id="57" creationId="{0D9FCD7B-B655-41A7-B4B8-BE7770A71BE4}"/>
          </ac:cxnSpMkLst>
        </pc:cxnChg>
      </pc:sldChg>
      <pc:sldChg chg="modSp add del mod">
        <pc:chgData name="Cristian Chilipirea" userId="34ab170da5908fc4" providerId="LiveId" clId="{867F6F09-4E3E-4E6A-A21A-62E7370FCAD5}" dt="2021-03-10T11:10:52.598" v="394" actId="47"/>
        <pc:sldMkLst>
          <pc:docMk/>
          <pc:sldMk cId="41309173" sldId="886"/>
        </pc:sldMkLst>
        <pc:cxnChg chg="mod">
          <ac:chgData name="Cristian Chilipirea" userId="34ab170da5908fc4" providerId="LiveId" clId="{867F6F09-4E3E-4E6A-A21A-62E7370FCAD5}" dt="2021-03-10T11:10:44.546" v="393" actId="14100"/>
          <ac:cxnSpMkLst>
            <pc:docMk/>
            <pc:sldMk cId="41309173" sldId="886"/>
            <ac:cxnSpMk id="52" creationId="{CF75ED24-C25A-4501-A222-13DE2B4EDCD2}"/>
          </ac:cxnSpMkLst>
        </pc:cxnChg>
      </pc:sldChg>
      <pc:sldChg chg="addSp delSp modSp add mod">
        <pc:chgData name="Cristian Chilipirea" userId="34ab170da5908fc4" providerId="LiveId" clId="{867F6F09-4E3E-4E6A-A21A-62E7370FCAD5}" dt="2021-03-10T11:23:40.008" v="546" actId="478"/>
        <pc:sldMkLst>
          <pc:docMk/>
          <pc:sldMk cId="1833500446" sldId="886"/>
        </pc:sldMkLst>
        <pc:graphicFrameChg chg="modGraphic">
          <ac:chgData name="Cristian Chilipirea" userId="34ab170da5908fc4" providerId="LiveId" clId="{867F6F09-4E3E-4E6A-A21A-62E7370FCAD5}" dt="2021-03-10T11:14:16.195" v="429" actId="20577"/>
          <ac:graphicFrameMkLst>
            <pc:docMk/>
            <pc:sldMk cId="1833500446" sldId="886"/>
            <ac:graphicFrameMk id="32" creationId="{A11DD52F-CD56-421F-8A69-3A8A79E24E1F}"/>
          </ac:graphicFrameMkLst>
        </pc:graphicFrameChg>
        <pc:graphicFrameChg chg="add del mod modGraphic">
          <ac:chgData name="Cristian Chilipirea" userId="34ab170da5908fc4" providerId="LiveId" clId="{867F6F09-4E3E-4E6A-A21A-62E7370FCAD5}" dt="2021-03-10T11:23:38.276" v="545" actId="478"/>
          <ac:graphicFrameMkLst>
            <pc:docMk/>
            <pc:sldMk cId="1833500446" sldId="886"/>
            <ac:graphicFrameMk id="60" creationId="{3748D4D4-80A3-4C05-B3D4-83F7B482479A}"/>
          </ac:graphicFrameMkLst>
        </pc:graphicFrameChg>
        <pc:graphicFrameChg chg="add del mod modGraphic">
          <ac:chgData name="Cristian Chilipirea" userId="34ab170da5908fc4" providerId="LiveId" clId="{867F6F09-4E3E-4E6A-A21A-62E7370FCAD5}" dt="2021-03-10T11:23:40.008" v="546" actId="478"/>
          <ac:graphicFrameMkLst>
            <pc:docMk/>
            <pc:sldMk cId="1833500446" sldId="886"/>
            <ac:graphicFrameMk id="61" creationId="{E69F0924-D3D3-4078-B26F-54DEEEC352B4}"/>
          </ac:graphicFrameMkLst>
        </pc:graphicFrameChg>
        <pc:graphicFrameChg chg="add del mod modGraphic">
          <ac:chgData name="Cristian Chilipirea" userId="34ab170da5908fc4" providerId="LiveId" clId="{867F6F09-4E3E-4E6A-A21A-62E7370FCAD5}" dt="2021-03-10T11:23:35.045" v="543" actId="478"/>
          <ac:graphicFrameMkLst>
            <pc:docMk/>
            <pc:sldMk cId="1833500446" sldId="886"/>
            <ac:graphicFrameMk id="63" creationId="{C0BB427E-95E3-42C0-B744-72E0B604350A}"/>
          </ac:graphicFrameMkLst>
        </pc:graphicFrameChg>
        <pc:graphicFrameChg chg="add del mod modGraphic">
          <ac:chgData name="Cristian Chilipirea" userId="34ab170da5908fc4" providerId="LiveId" clId="{867F6F09-4E3E-4E6A-A21A-62E7370FCAD5}" dt="2021-03-10T11:23:36.548" v="544" actId="478"/>
          <ac:graphicFrameMkLst>
            <pc:docMk/>
            <pc:sldMk cId="1833500446" sldId="886"/>
            <ac:graphicFrameMk id="64" creationId="{DD93DBCB-AAAA-49FC-ABC1-8F03BDD19CE9}"/>
          </ac:graphicFrameMkLst>
        </pc:graphicFrameChg>
        <pc:cxnChg chg="mod">
          <ac:chgData name="Cristian Chilipirea" userId="34ab170da5908fc4" providerId="LiveId" clId="{867F6F09-4E3E-4E6A-A21A-62E7370FCAD5}" dt="2021-03-10T11:15:41.732" v="443" actId="692"/>
          <ac:cxnSpMkLst>
            <pc:docMk/>
            <pc:sldMk cId="1833500446" sldId="886"/>
            <ac:cxnSpMk id="33" creationId="{AE1543E0-8E48-4B3C-8FAE-B58C4C1C6847}"/>
          </ac:cxnSpMkLst>
        </pc:cxnChg>
        <pc:cxnChg chg="del mod">
          <ac:chgData name="Cristian Chilipirea" userId="34ab170da5908fc4" providerId="LiveId" clId="{867F6F09-4E3E-4E6A-A21A-62E7370FCAD5}" dt="2021-03-10T11:19:22.017" v="473" actId="21"/>
          <ac:cxnSpMkLst>
            <pc:docMk/>
            <pc:sldMk cId="1833500446" sldId="886"/>
            <ac:cxnSpMk id="38" creationId="{CFF15E38-BA0A-41B3-AC0C-AE86F26194B6}"/>
          </ac:cxnSpMkLst>
        </pc:cxnChg>
        <pc:cxnChg chg="mod">
          <ac:chgData name="Cristian Chilipirea" userId="34ab170da5908fc4" providerId="LiveId" clId="{867F6F09-4E3E-4E6A-A21A-62E7370FCAD5}" dt="2021-03-10T11:15:46.560" v="444" actId="692"/>
          <ac:cxnSpMkLst>
            <pc:docMk/>
            <pc:sldMk cId="1833500446" sldId="886"/>
            <ac:cxnSpMk id="39" creationId="{91FAB83F-D966-411A-95F7-912CE31459CE}"/>
          </ac:cxnSpMkLst>
        </pc:cxnChg>
        <pc:cxnChg chg="mod">
          <ac:chgData name="Cristian Chilipirea" userId="34ab170da5908fc4" providerId="LiveId" clId="{867F6F09-4E3E-4E6A-A21A-62E7370FCAD5}" dt="2021-03-10T11:15:58.036" v="448" actId="14100"/>
          <ac:cxnSpMkLst>
            <pc:docMk/>
            <pc:sldMk cId="1833500446" sldId="886"/>
            <ac:cxnSpMk id="52" creationId="{CF75ED24-C25A-4501-A222-13DE2B4EDCD2}"/>
          </ac:cxnSpMkLst>
        </pc:cxnChg>
        <pc:cxnChg chg="mod">
          <ac:chgData name="Cristian Chilipirea" userId="34ab170da5908fc4" providerId="LiveId" clId="{867F6F09-4E3E-4E6A-A21A-62E7370FCAD5}" dt="2021-03-10T11:15:09.197" v="438" actId="1076"/>
          <ac:cxnSpMkLst>
            <pc:docMk/>
            <pc:sldMk cId="1833500446" sldId="886"/>
            <ac:cxnSpMk id="53" creationId="{04243D59-DE8C-4434-B95E-2A52A5C6CFF7}"/>
          </ac:cxnSpMkLst>
        </pc:cxnChg>
        <pc:cxnChg chg="mod">
          <ac:chgData name="Cristian Chilipirea" userId="34ab170da5908fc4" providerId="LiveId" clId="{867F6F09-4E3E-4E6A-A21A-62E7370FCAD5}" dt="2021-03-10T11:14:52.382" v="433" actId="14100"/>
          <ac:cxnSpMkLst>
            <pc:docMk/>
            <pc:sldMk cId="1833500446" sldId="886"/>
            <ac:cxnSpMk id="55" creationId="{9B86B4D6-EBFD-4E63-859F-D418186E1D1E}"/>
          </ac:cxnSpMkLst>
        </pc:cxnChg>
        <pc:cxnChg chg="mod">
          <ac:chgData name="Cristian Chilipirea" userId="34ab170da5908fc4" providerId="LiveId" clId="{867F6F09-4E3E-4E6A-A21A-62E7370FCAD5}" dt="2021-03-10T11:15:00.006" v="435" actId="14100"/>
          <ac:cxnSpMkLst>
            <pc:docMk/>
            <pc:sldMk cId="1833500446" sldId="886"/>
            <ac:cxnSpMk id="56" creationId="{17A4CA78-997A-41BB-A09C-7E2396B0A493}"/>
          </ac:cxnSpMkLst>
        </pc:cxnChg>
        <pc:cxnChg chg="add mod">
          <ac:chgData name="Cristian Chilipirea" userId="34ab170da5908fc4" providerId="LiveId" clId="{867F6F09-4E3E-4E6A-A21A-62E7370FCAD5}" dt="2021-03-10T11:19:18.834" v="472"/>
          <ac:cxnSpMkLst>
            <pc:docMk/>
            <pc:sldMk cId="1833500446" sldId="886"/>
            <ac:cxnSpMk id="57" creationId="{C35237FF-6C61-4FC6-B766-BE5AE02E1238}"/>
          </ac:cxnSpMkLst>
        </pc:cxnChg>
      </pc:sldChg>
      <pc:sldChg chg="addSp delSp modSp add mod ord">
        <pc:chgData name="Cristian Chilipirea" userId="34ab170da5908fc4" providerId="LiveId" clId="{867F6F09-4E3E-4E6A-A21A-62E7370FCAD5}" dt="2021-03-10T11:25:20.571" v="571" actId="6549"/>
        <pc:sldMkLst>
          <pc:docMk/>
          <pc:sldMk cId="208664341" sldId="887"/>
        </pc:sldMkLst>
        <pc:graphicFrameChg chg="add mod modGraphic">
          <ac:chgData name="Cristian Chilipirea" userId="34ab170da5908fc4" providerId="LiveId" clId="{867F6F09-4E3E-4E6A-A21A-62E7370FCAD5}" dt="2021-03-10T11:24:13.144" v="552" actId="1076"/>
          <ac:graphicFrameMkLst>
            <pc:docMk/>
            <pc:sldMk cId="208664341" sldId="887"/>
            <ac:graphicFrameMk id="57" creationId="{BDBCAA82-B52C-4FC3-BF4E-26506D2F00CB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1:24:23.309" v="556" actId="20577"/>
          <ac:graphicFrameMkLst>
            <pc:docMk/>
            <pc:sldMk cId="208664341" sldId="887"/>
            <ac:graphicFrameMk id="60" creationId="{B3A61CA0-79AA-4E58-B96F-CC31B85DB4A0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1:25:03.259" v="565" actId="20577"/>
          <ac:graphicFrameMkLst>
            <pc:docMk/>
            <pc:sldMk cId="208664341" sldId="887"/>
            <ac:graphicFrameMk id="61" creationId="{3D64F150-37EB-4A0C-896A-7A65327CC423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1:25:20.571" v="571" actId="6549"/>
          <ac:graphicFrameMkLst>
            <pc:docMk/>
            <pc:sldMk cId="208664341" sldId="887"/>
            <ac:graphicFrameMk id="63" creationId="{F8A81B48-7BAE-4834-BD84-A41B06009F58}"/>
          </ac:graphicFrameMkLst>
        </pc:graphicFrameChg>
        <pc:cxnChg chg="mod">
          <ac:chgData name="Cristian Chilipirea" userId="34ab170da5908fc4" providerId="LiveId" clId="{867F6F09-4E3E-4E6A-A21A-62E7370FCAD5}" dt="2021-03-10T11:18:00.664" v="458" actId="14100"/>
          <ac:cxnSpMkLst>
            <pc:docMk/>
            <pc:sldMk cId="208664341" sldId="887"/>
            <ac:cxnSpMk id="33" creationId="{AE1543E0-8E48-4B3C-8FAE-B58C4C1C6847}"/>
          </ac:cxnSpMkLst>
        </pc:cxnChg>
        <pc:cxnChg chg="del">
          <ac:chgData name="Cristian Chilipirea" userId="34ab170da5908fc4" providerId="LiveId" clId="{867F6F09-4E3E-4E6A-A21A-62E7370FCAD5}" dt="2021-03-10T11:18:06.671" v="460" actId="478"/>
          <ac:cxnSpMkLst>
            <pc:docMk/>
            <pc:sldMk cId="208664341" sldId="887"/>
            <ac:cxnSpMk id="38" creationId="{CFF15E38-BA0A-41B3-AC0C-AE86F26194B6}"/>
          </ac:cxnSpMkLst>
        </pc:cxnChg>
        <pc:cxnChg chg="del">
          <ac:chgData name="Cristian Chilipirea" userId="34ab170da5908fc4" providerId="LiveId" clId="{867F6F09-4E3E-4E6A-A21A-62E7370FCAD5}" dt="2021-03-10T11:18:02.759" v="459" actId="478"/>
          <ac:cxnSpMkLst>
            <pc:docMk/>
            <pc:sldMk cId="208664341" sldId="887"/>
            <ac:cxnSpMk id="39" creationId="{91FAB83F-D966-411A-95F7-912CE31459CE}"/>
          </ac:cxnSpMkLst>
        </pc:cxnChg>
        <pc:cxnChg chg="add mod">
          <ac:chgData name="Cristian Chilipirea" userId="34ab170da5908fc4" providerId="LiveId" clId="{867F6F09-4E3E-4E6A-A21A-62E7370FCAD5}" dt="2021-03-10T11:19:26.424" v="474"/>
          <ac:cxnSpMkLst>
            <pc:docMk/>
            <pc:sldMk cId="208664341" sldId="887"/>
            <ac:cxnSpMk id="47" creationId="{F4DF0B8E-AA78-49E7-9510-C2D34C9389BB}"/>
          </ac:cxnSpMkLst>
        </pc:cxnChg>
        <pc:cxnChg chg="del">
          <ac:chgData name="Cristian Chilipirea" userId="34ab170da5908fc4" providerId="LiveId" clId="{867F6F09-4E3E-4E6A-A21A-62E7370FCAD5}" dt="2021-03-10T11:18:33.571" v="465" actId="478"/>
          <ac:cxnSpMkLst>
            <pc:docMk/>
            <pc:sldMk cId="208664341" sldId="887"/>
            <ac:cxnSpMk id="52" creationId="{CF75ED24-C25A-4501-A222-13DE2B4EDCD2}"/>
          </ac:cxnSpMkLst>
        </pc:cxnChg>
        <pc:cxnChg chg="del mod">
          <ac:chgData name="Cristian Chilipirea" userId="34ab170da5908fc4" providerId="LiveId" clId="{867F6F09-4E3E-4E6A-A21A-62E7370FCAD5}" dt="2021-03-10T11:18:12.532" v="462" actId="478"/>
          <ac:cxnSpMkLst>
            <pc:docMk/>
            <pc:sldMk cId="208664341" sldId="887"/>
            <ac:cxnSpMk id="53" creationId="{04243D59-DE8C-4434-B95E-2A52A5C6CFF7}"/>
          </ac:cxnSpMkLst>
        </pc:cxnChg>
        <pc:cxnChg chg="mod">
          <ac:chgData name="Cristian Chilipirea" userId="34ab170da5908fc4" providerId="LiveId" clId="{867F6F09-4E3E-4E6A-A21A-62E7370FCAD5}" dt="2021-03-10T11:18:26.158" v="464" actId="692"/>
          <ac:cxnSpMkLst>
            <pc:docMk/>
            <pc:sldMk cId="208664341" sldId="887"/>
            <ac:cxnSpMk id="55" creationId="{9B86B4D6-EBFD-4E63-859F-D418186E1D1E}"/>
          </ac:cxnSpMkLst>
        </pc:cxnChg>
        <pc:cxnChg chg="mod">
          <ac:chgData name="Cristian Chilipirea" userId="34ab170da5908fc4" providerId="LiveId" clId="{867F6F09-4E3E-4E6A-A21A-62E7370FCAD5}" dt="2021-03-10T11:18:22.588" v="463" actId="692"/>
          <ac:cxnSpMkLst>
            <pc:docMk/>
            <pc:sldMk cId="208664341" sldId="887"/>
            <ac:cxnSpMk id="56" creationId="{17A4CA78-997A-41BB-A09C-7E2396B0A493}"/>
          </ac:cxnSpMkLst>
        </pc:cxnChg>
      </pc:sldChg>
      <pc:sldChg chg="delSp modSp add mod">
        <pc:chgData name="Cristian Chilipirea" userId="34ab170da5908fc4" providerId="LiveId" clId="{867F6F09-4E3E-4E6A-A21A-62E7370FCAD5}" dt="2021-03-10T11:18:57.278" v="471" actId="14100"/>
        <pc:sldMkLst>
          <pc:docMk/>
          <pc:sldMk cId="3344282630" sldId="888"/>
        </pc:sldMkLst>
        <pc:cxnChg chg="del">
          <ac:chgData name="Cristian Chilipirea" userId="34ab170da5908fc4" providerId="LiveId" clId="{867F6F09-4E3E-4E6A-A21A-62E7370FCAD5}" dt="2021-03-10T11:18:43.196" v="467" actId="478"/>
          <ac:cxnSpMkLst>
            <pc:docMk/>
            <pc:sldMk cId="3344282630" sldId="888"/>
            <ac:cxnSpMk id="33" creationId="{AE1543E0-8E48-4B3C-8FAE-B58C4C1C6847}"/>
          </ac:cxnSpMkLst>
        </pc:cxnChg>
        <pc:cxnChg chg="mod">
          <ac:chgData name="Cristian Chilipirea" userId="34ab170da5908fc4" providerId="LiveId" clId="{867F6F09-4E3E-4E6A-A21A-62E7370FCAD5}" dt="2021-03-10T11:18:50.087" v="469" actId="14100"/>
          <ac:cxnSpMkLst>
            <pc:docMk/>
            <pc:sldMk cId="3344282630" sldId="888"/>
            <ac:cxnSpMk id="55" creationId="{9B86B4D6-EBFD-4E63-859F-D418186E1D1E}"/>
          </ac:cxnSpMkLst>
        </pc:cxnChg>
        <pc:cxnChg chg="mod">
          <ac:chgData name="Cristian Chilipirea" userId="34ab170da5908fc4" providerId="LiveId" clId="{867F6F09-4E3E-4E6A-A21A-62E7370FCAD5}" dt="2021-03-10T11:18:57.278" v="471" actId="14100"/>
          <ac:cxnSpMkLst>
            <pc:docMk/>
            <pc:sldMk cId="3344282630" sldId="888"/>
            <ac:cxnSpMk id="56" creationId="{17A4CA78-997A-41BB-A09C-7E2396B0A493}"/>
          </ac:cxnSpMkLst>
        </pc:cxnChg>
      </pc:sldChg>
      <pc:sldChg chg="delSp modSp add mod">
        <pc:chgData name="Cristian Chilipirea" userId="34ab170da5908fc4" providerId="LiveId" clId="{867F6F09-4E3E-4E6A-A21A-62E7370FCAD5}" dt="2021-03-10T11:20:27.003" v="483" actId="478"/>
        <pc:sldMkLst>
          <pc:docMk/>
          <pc:sldMk cId="3480719248" sldId="889"/>
        </pc:sldMkLst>
        <pc:cxnChg chg="mod">
          <ac:chgData name="Cristian Chilipirea" userId="34ab170da5908fc4" providerId="LiveId" clId="{867F6F09-4E3E-4E6A-A21A-62E7370FCAD5}" dt="2021-03-10T11:20:24.894" v="482" actId="14100"/>
          <ac:cxnSpMkLst>
            <pc:docMk/>
            <pc:sldMk cId="3480719248" sldId="889"/>
            <ac:cxnSpMk id="55" creationId="{9B86B4D6-EBFD-4E63-859F-D418186E1D1E}"/>
          </ac:cxnSpMkLst>
        </pc:cxnChg>
        <pc:cxnChg chg="del">
          <ac:chgData name="Cristian Chilipirea" userId="34ab170da5908fc4" providerId="LiveId" clId="{867F6F09-4E3E-4E6A-A21A-62E7370FCAD5}" dt="2021-03-10T11:20:27.003" v="483" actId="478"/>
          <ac:cxnSpMkLst>
            <pc:docMk/>
            <pc:sldMk cId="3480719248" sldId="889"/>
            <ac:cxnSpMk id="56" creationId="{17A4CA78-997A-41BB-A09C-7E2396B0A493}"/>
          </ac:cxnSpMkLst>
        </pc:cxnChg>
      </pc:sldChg>
      <pc:sldChg chg="add">
        <pc:chgData name="Cristian Chilipirea" userId="34ab170da5908fc4" providerId="LiveId" clId="{867F6F09-4E3E-4E6A-A21A-62E7370FCAD5}" dt="2021-03-10T11:23:27.749" v="542" actId="2890"/>
        <pc:sldMkLst>
          <pc:docMk/>
          <pc:sldMk cId="3457916902" sldId="890"/>
        </pc:sldMkLst>
      </pc:sldChg>
      <pc:sldChg chg="add">
        <pc:chgData name="Cristian Chilipirea" userId="34ab170da5908fc4" providerId="LiveId" clId="{867F6F09-4E3E-4E6A-A21A-62E7370FCAD5}" dt="2021-03-10T11:23:47.472" v="547" actId="2890"/>
        <pc:sldMkLst>
          <pc:docMk/>
          <pc:sldMk cId="342080588" sldId="891"/>
        </pc:sldMkLst>
      </pc:sldChg>
      <pc:sldChg chg="addSp modSp add mod">
        <pc:chgData name="Cristian Chilipirea" userId="34ab170da5908fc4" providerId="LiveId" clId="{867F6F09-4E3E-4E6A-A21A-62E7370FCAD5}" dt="2021-03-10T11:26:10.564" v="584" actId="20577"/>
        <pc:sldMkLst>
          <pc:docMk/>
          <pc:sldMk cId="372464479" sldId="892"/>
        </pc:sldMkLst>
        <pc:graphicFrameChg chg="add mod modGraphic">
          <ac:chgData name="Cristian Chilipirea" userId="34ab170da5908fc4" providerId="LiveId" clId="{867F6F09-4E3E-4E6A-A21A-62E7370FCAD5}" dt="2021-03-10T11:25:54.859" v="579" actId="1076"/>
          <ac:graphicFrameMkLst>
            <pc:docMk/>
            <pc:sldMk cId="372464479" sldId="892"/>
            <ac:graphicFrameMk id="34" creationId="{42EFBEFD-5621-408B-8230-C97B5B5287DF}"/>
          </ac:graphicFrameMkLst>
        </pc:graphicFrameChg>
        <pc:graphicFrameChg chg="add mod modGraphic">
          <ac:chgData name="Cristian Chilipirea" userId="34ab170da5908fc4" providerId="LiveId" clId="{867F6F09-4E3E-4E6A-A21A-62E7370FCAD5}" dt="2021-03-10T11:26:10.564" v="584" actId="20577"/>
          <ac:graphicFrameMkLst>
            <pc:docMk/>
            <pc:sldMk cId="372464479" sldId="892"/>
            <ac:graphicFrameMk id="35" creationId="{FB91E899-2983-423A-850D-3B0A71DA567A}"/>
          </ac:graphicFrameMkLst>
        </pc:graphicFrameChg>
      </pc:sldChg>
      <pc:sldChg chg="addSp modSp add mod">
        <pc:chgData name="Cristian Chilipirea" userId="34ab170da5908fc4" providerId="LiveId" clId="{867F6F09-4E3E-4E6A-A21A-62E7370FCAD5}" dt="2021-03-10T11:26:41.827" v="590" actId="20577"/>
        <pc:sldMkLst>
          <pc:docMk/>
          <pc:sldMk cId="3176544190" sldId="893"/>
        </pc:sldMkLst>
        <pc:graphicFrameChg chg="add mod modGraphic">
          <ac:chgData name="Cristian Chilipirea" userId="34ab170da5908fc4" providerId="LiveId" clId="{867F6F09-4E3E-4E6A-A21A-62E7370FCAD5}" dt="2021-03-10T11:26:41.827" v="590" actId="20577"/>
          <ac:graphicFrameMkLst>
            <pc:docMk/>
            <pc:sldMk cId="3176544190" sldId="893"/>
            <ac:graphicFrameMk id="33" creationId="{D96ADC8C-D808-4783-B96A-A58E67818217}"/>
          </ac:graphicFrameMkLst>
        </pc:graphicFrameChg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3543" y="2375555"/>
            <a:ext cx="8465294" cy="1357459"/>
          </a:xfrm>
        </p:spPr>
        <p:txBody>
          <a:bodyPr>
            <a:normAutofit fontScale="90000"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4000" dirty="0"/>
              <a:t>Lab 04 – Spanning Tree Visualization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19B1DB-EECC-4A24-8F88-464CE8E3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54FE33-B2CC-4A73-A934-8C70B84C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993FB-3A40-4B47-A7C0-7B2BD74DB2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655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7524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13255"/>
              </p:ext>
            </p:extLst>
          </p:nvPr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>
            <a:off x="1057619" y="3475959"/>
            <a:ext cx="591444" cy="37596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B70E88-AC89-4A4A-BD26-CB452CDA6A9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57610" y="3922499"/>
            <a:ext cx="600499" cy="39328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15E38-BA0A-41B3-AC0C-AE86F26194B6}"/>
              </a:ext>
            </a:extLst>
          </p:cNvPr>
          <p:cNvCxnSpPr>
            <a:cxnSpLocks/>
          </p:cNvCxnSpPr>
          <p:nvPr/>
        </p:nvCxnSpPr>
        <p:spPr bwMode="auto">
          <a:xfrm flipV="1">
            <a:off x="1275156" y="4080412"/>
            <a:ext cx="297592" cy="29592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5555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72970"/>
              </p:ext>
            </p:extLst>
          </p:nvPr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3452" y="2522863"/>
            <a:ext cx="1738497" cy="103558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B70E88-AC89-4A4A-BD26-CB452CDA6A9A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5785" y="5053441"/>
            <a:ext cx="1262323" cy="70494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F15E38-BA0A-41B3-AC0C-AE86F26194B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9882" y="4864907"/>
            <a:ext cx="12160" cy="66521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AB83F-D966-411A-95F7-912CE31459C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453" y="2184011"/>
            <a:ext cx="281714" cy="99813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75ED24-C25A-4501-A222-13DE2B4EDCD2}"/>
              </a:ext>
            </a:extLst>
          </p:cNvPr>
          <p:cNvCxnSpPr>
            <a:cxnSpLocks/>
          </p:cNvCxnSpPr>
          <p:nvPr/>
        </p:nvCxnSpPr>
        <p:spPr bwMode="auto">
          <a:xfrm flipH="1">
            <a:off x="3448272" y="3613582"/>
            <a:ext cx="2167786" cy="125132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243D59-DE8C-4434-B95E-2A52A5C6CFF7}"/>
              </a:ext>
            </a:extLst>
          </p:cNvPr>
          <p:cNvCxnSpPr>
            <a:cxnSpLocks/>
          </p:cNvCxnSpPr>
          <p:nvPr/>
        </p:nvCxnSpPr>
        <p:spPr bwMode="auto">
          <a:xfrm>
            <a:off x="2711252" y="3523182"/>
            <a:ext cx="81733" cy="8186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3290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823339"/>
              </p:ext>
            </p:extLst>
          </p:nvPr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525575" y="1820584"/>
            <a:ext cx="1185677" cy="10688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AB83F-D966-411A-95F7-912CE31459CE}"/>
              </a:ext>
            </a:extLst>
          </p:cNvPr>
          <p:cNvCxnSpPr>
            <a:cxnSpLocks/>
          </p:cNvCxnSpPr>
          <p:nvPr/>
        </p:nvCxnSpPr>
        <p:spPr bwMode="auto">
          <a:xfrm>
            <a:off x="1387727" y="2238138"/>
            <a:ext cx="939219" cy="1247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75ED24-C25A-4501-A222-13DE2B4EDC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60973" y="3120764"/>
            <a:ext cx="325142" cy="68571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243D59-DE8C-4434-B95E-2A52A5C6CFF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56503" y="2804668"/>
            <a:ext cx="601098" cy="37747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>
            <a:off x="4406894" y="2697822"/>
            <a:ext cx="826015" cy="30823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>
            <a:off x="5436914" y="1874027"/>
            <a:ext cx="288527" cy="102409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9FCD7B-B655-41A7-B4B8-BE7770A71BE4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5785" y="5053441"/>
            <a:ext cx="1262323" cy="70494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1931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182400"/>
              </p:ext>
            </p:extLst>
          </p:nvPr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V="1">
            <a:off x="1128202" y="2508087"/>
            <a:ext cx="1716028" cy="108038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AB83F-D966-411A-95F7-912CE31459CE}"/>
              </a:ext>
            </a:extLst>
          </p:cNvPr>
          <p:cNvCxnSpPr>
            <a:cxnSpLocks/>
          </p:cNvCxnSpPr>
          <p:nvPr/>
        </p:nvCxnSpPr>
        <p:spPr bwMode="auto">
          <a:xfrm flipV="1">
            <a:off x="455071" y="2256313"/>
            <a:ext cx="301096" cy="106282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75ED24-C25A-4501-A222-13DE2B4EDC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60973" y="3120764"/>
            <a:ext cx="482037" cy="68269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243D59-DE8C-4434-B95E-2A52A5C6CF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60328" y="3079402"/>
            <a:ext cx="741203" cy="20548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994768" y="1841942"/>
            <a:ext cx="701475" cy="57479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13926" y="2119655"/>
            <a:ext cx="627192" cy="50739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5237FF-6C61-4FC6-B766-BE5AE02E123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9882" y="4864907"/>
            <a:ext cx="12160" cy="66521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3350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V="1">
            <a:off x="1128202" y="2508087"/>
            <a:ext cx="1716028" cy="108038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AB83F-D966-411A-95F7-912CE31459CE}"/>
              </a:ext>
            </a:extLst>
          </p:cNvPr>
          <p:cNvCxnSpPr>
            <a:cxnSpLocks/>
          </p:cNvCxnSpPr>
          <p:nvPr/>
        </p:nvCxnSpPr>
        <p:spPr bwMode="auto">
          <a:xfrm flipV="1">
            <a:off x="455071" y="2256313"/>
            <a:ext cx="301096" cy="106282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75ED24-C25A-4501-A222-13DE2B4EDC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60973" y="3120764"/>
            <a:ext cx="482037" cy="68269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243D59-DE8C-4434-B95E-2A52A5C6CF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60328" y="3079402"/>
            <a:ext cx="741203" cy="20548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>
            <a:off x="3994768" y="1841942"/>
            <a:ext cx="701475" cy="57479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V="1">
            <a:off x="4313926" y="2119655"/>
            <a:ext cx="627192" cy="50739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5237FF-6C61-4FC6-B766-BE5AE02E123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9882" y="4864907"/>
            <a:ext cx="12160" cy="66521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0" name="Table 11">
            <a:extLst>
              <a:ext uri="{FF2B5EF4-FFF2-40B4-BE49-F238E27FC236}">
                <a16:creationId xmlns:a16="http://schemas.microsoft.com/office/drawing/2014/main" id="{3748D4D4-80A3-4C05-B3D4-83F7B482479A}"/>
              </a:ext>
            </a:extLst>
          </p:cNvPr>
          <p:cNvGraphicFramePr>
            <a:graphicFrameLocks noGrp="1"/>
          </p:cNvGraphicFramePr>
          <p:nvPr/>
        </p:nvGraphicFramePr>
        <p:xfrm>
          <a:off x="5136401" y="4512769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1" name="Table 11">
            <a:extLst>
              <a:ext uri="{FF2B5EF4-FFF2-40B4-BE49-F238E27FC236}">
                <a16:creationId xmlns:a16="http://schemas.microsoft.com/office/drawing/2014/main" id="{E69F0924-D3D3-4078-B26F-54DEEEC352B4}"/>
              </a:ext>
            </a:extLst>
          </p:cNvPr>
          <p:cNvGraphicFramePr>
            <a:graphicFrameLocks noGrp="1"/>
          </p:cNvGraphicFramePr>
          <p:nvPr/>
        </p:nvGraphicFramePr>
        <p:xfrm>
          <a:off x="1663595" y="5579285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3" name="Table 11">
            <a:extLst>
              <a:ext uri="{FF2B5EF4-FFF2-40B4-BE49-F238E27FC236}">
                <a16:creationId xmlns:a16="http://schemas.microsoft.com/office/drawing/2014/main" id="{C0BB427E-95E3-42C0-B744-72E0B604350A}"/>
              </a:ext>
            </a:extLst>
          </p:cNvPr>
          <p:cNvGraphicFramePr>
            <a:graphicFrameLocks noGrp="1"/>
          </p:cNvGraphicFramePr>
          <p:nvPr/>
        </p:nvGraphicFramePr>
        <p:xfrm>
          <a:off x="56840" y="1016555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4" name="Table 11">
            <a:extLst>
              <a:ext uri="{FF2B5EF4-FFF2-40B4-BE49-F238E27FC236}">
                <a16:creationId xmlns:a16="http://schemas.microsoft.com/office/drawing/2014/main" id="{DD93DBCB-AAAA-49FC-ABC1-8F03BDD19CE9}"/>
              </a:ext>
            </a:extLst>
          </p:cNvPr>
          <p:cNvGraphicFramePr>
            <a:graphicFrameLocks noGrp="1"/>
          </p:cNvGraphicFramePr>
          <p:nvPr/>
        </p:nvGraphicFramePr>
        <p:xfrm>
          <a:off x="5442207" y="1198974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91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43452" y="3475959"/>
            <a:ext cx="552333" cy="32749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58108" y="2754217"/>
            <a:ext cx="754576" cy="5306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09216" y="1909420"/>
            <a:ext cx="174554" cy="96448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DF0B8E-AA78-49E7-9510-C2D34C9389BB}"/>
              </a:ext>
            </a:extLst>
          </p:cNvPr>
          <p:cNvCxnSpPr>
            <a:cxnSpLocks/>
          </p:cNvCxnSpPr>
          <p:nvPr/>
        </p:nvCxnSpPr>
        <p:spPr bwMode="auto">
          <a:xfrm flipV="1">
            <a:off x="975723" y="4097006"/>
            <a:ext cx="511246" cy="2739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208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543E0-8E48-4B3C-8FAE-B58C4C1C684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43452" y="3475959"/>
            <a:ext cx="552333" cy="32749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58108" y="2754217"/>
            <a:ext cx="754576" cy="5306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09216" y="1909420"/>
            <a:ext cx="174554" cy="964487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DF0B8E-AA78-49E7-9510-C2D34C9389BB}"/>
              </a:ext>
            </a:extLst>
          </p:cNvPr>
          <p:cNvCxnSpPr>
            <a:cxnSpLocks/>
          </p:cNvCxnSpPr>
          <p:nvPr/>
        </p:nvCxnSpPr>
        <p:spPr bwMode="auto">
          <a:xfrm flipV="1">
            <a:off x="975723" y="4097006"/>
            <a:ext cx="511246" cy="27393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11">
            <a:extLst>
              <a:ext uri="{FF2B5EF4-FFF2-40B4-BE49-F238E27FC236}">
                <a16:creationId xmlns:a16="http://schemas.microsoft.com/office/drawing/2014/main" id="{BDBCAA82-B52C-4FC3-BF4E-26506D2F0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366381"/>
              </p:ext>
            </p:extLst>
          </p:nvPr>
        </p:nvGraphicFramePr>
        <p:xfrm>
          <a:off x="5349668" y="1072626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0" name="Table 11">
            <a:extLst>
              <a:ext uri="{FF2B5EF4-FFF2-40B4-BE49-F238E27FC236}">
                <a16:creationId xmlns:a16="http://schemas.microsoft.com/office/drawing/2014/main" id="{B3A61CA0-79AA-4E58-B96F-CC31B85DB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24961"/>
              </p:ext>
            </p:extLst>
          </p:nvPr>
        </p:nvGraphicFramePr>
        <p:xfrm>
          <a:off x="3748810" y="4627577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1" name="Table 11">
            <a:extLst>
              <a:ext uri="{FF2B5EF4-FFF2-40B4-BE49-F238E27FC236}">
                <a16:creationId xmlns:a16="http://schemas.microsoft.com/office/drawing/2014/main" id="{3D64F150-37EB-4A0C-896A-7A65327CC4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713373"/>
              </p:ext>
            </p:extLst>
          </p:nvPr>
        </p:nvGraphicFramePr>
        <p:xfrm>
          <a:off x="1923682" y="5570721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63" name="Table 11">
            <a:extLst>
              <a:ext uri="{FF2B5EF4-FFF2-40B4-BE49-F238E27FC236}">
                <a16:creationId xmlns:a16="http://schemas.microsoft.com/office/drawing/2014/main" id="{F8A81B48-7BAE-4834-BD84-A41B06009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182803"/>
              </p:ext>
            </p:extLst>
          </p:nvPr>
        </p:nvGraphicFramePr>
        <p:xfrm>
          <a:off x="155350" y="952783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6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34764" y="3650513"/>
            <a:ext cx="147185" cy="64967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03364" y="3650513"/>
            <a:ext cx="2005852" cy="118765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428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ED48A-2722-4159-8AA7-4A9EEFFD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34764" y="3650513"/>
            <a:ext cx="147185" cy="64967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A4CA78-997A-41BB-A09C-7E2396B0A493}"/>
              </a:ext>
            </a:extLst>
          </p:cNvPr>
          <p:cNvCxnSpPr>
            <a:cxnSpLocks/>
          </p:cNvCxnSpPr>
          <p:nvPr/>
        </p:nvCxnSpPr>
        <p:spPr bwMode="auto">
          <a:xfrm flipV="1">
            <a:off x="3503364" y="3650513"/>
            <a:ext cx="2005852" cy="1187656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4" name="Table 11">
            <a:extLst>
              <a:ext uri="{FF2B5EF4-FFF2-40B4-BE49-F238E27FC236}">
                <a16:creationId xmlns:a16="http://schemas.microsoft.com/office/drawing/2014/main" id="{42EFBEFD-5621-408B-8230-C97B5B528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57832"/>
              </p:ext>
            </p:extLst>
          </p:nvPr>
        </p:nvGraphicFramePr>
        <p:xfrm>
          <a:off x="5069225" y="4444057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  <p:graphicFrame>
        <p:nvGraphicFramePr>
          <p:cNvPr id="35" name="Table 11">
            <a:extLst>
              <a:ext uri="{FF2B5EF4-FFF2-40B4-BE49-F238E27FC236}">
                <a16:creationId xmlns:a16="http://schemas.microsoft.com/office/drawing/2014/main" id="{FB91E899-2983-423A-850D-3B0A71DA5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962626"/>
              </p:ext>
            </p:extLst>
          </p:nvPr>
        </p:nvGraphicFramePr>
        <p:xfrm>
          <a:off x="56840" y="970907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6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13542" y="3897369"/>
            <a:ext cx="568408" cy="40282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071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6151F-449C-4EBE-B5C4-DFCA93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B4D8D-B049-4C8E-BBF2-938FB4F4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 2 – 12 Noduri – 3 </a:t>
            </a:r>
            <a:r>
              <a:rPr lang="ro-RO" dirty="0" err="1"/>
              <a:t>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36D9F8-38BD-473F-AAD4-CC4C6B982C4C}"/>
              </a:ext>
            </a:extLst>
          </p:cNvPr>
          <p:cNvSpPr/>
          <p:nvPr/>
        </p:nvSpPr>
        <p:spPr bwMode="auto">
          <a:xfrm>
            <a:off x="894015" y="176260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5132B4-4959-443A-A6B3-9464DA7F29E4}"/>
              </a:ext>
            </a:extLst>
          </p:cNvPr>
          <p:cNvSpPr/>
          <p:nvPr/>
        </p:nvSpPr>
        <p:spPr bwMode="auto">
          <a:xfrm>
            <a:off x="382769" y="340365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64EB0C-B9A7-4FFF-8CC1-C918DC1A0C49}"/>
              </a:ext>
            </a:extLst>
          </p:cNvPr>
          <p:cNvSpPr/>
          <p:nvPr/>
        </p:nvSpPr>
        <p:spPr bwMode="auto">
          <a:xfrm>
            <a:off x="1695785" y="380647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70DF7-28E6-489A-91DD-81E6C5DDC72F}"/>
              </a:ext>
            </a:extLst>
          </p:cNvPr>
          <p:cNvSpPr/>
          <p:nvPr/>
        </p:nvSpPr>
        <p:spPr bwMode="auto">
          <a:xfrm>
            <a:off x="899817" y="447203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81829D-42D7-4FDF-A66F-6E300210F131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629625" y="2184011"/>
            <a:ext cx="336692" cy="121964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A0C95F-3D3D-4A67-B724-36A9211FAF5B}"/>
              </a:ext>
            </a:extLst>
          </p:cNvPr>
          <p:cNvCxnSpPr>
            <a:cxnSpLocks/>
            <a:stCxn id="8" idx="7"/>
            <a:endCxn id="7" idx="3"/>
          </p:cNvCxnSpPr>
          <p:nvPr/>
        </p:nvCxnSpPr>
        <p:spPr bwMode="auto">
          <a:xfrm flipV="1">
            <a:off x="1321227" y="4227886"/>
            <a:ext cx="446860" cy="3164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DEBF18-3A48-47E6-B4CC-4AEC94BC817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 bwMode="auto">
          <a:xfrm flipH="1" flipV="1">
            <a:off x="876481" y="3650513"/>
            <a:ext cx="819304" cy="4028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30A5D0-0BD2-4120-9683-80393E3A4C56}"/>
              </a:ext>
            </a:extLst>
          </p:cNvPr>
          <p:cNvSpPr/>
          <p:nvPr/>
        </p:nvSpPr>
        <p:spPr bwMode="auto">
          <a:xfrm>
            <a:off x="2734764" y="1898877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0CE37-042C-4DF2-9594-17EFDF1469ED}"/>
              </a:ext>
            </a:extLst>
          </p:cNvPr>
          <p:cNvCxnSpPr>
            <a:cxnSpLocks/>
            <a:stCxn id="12" idx="2"/>
            <a:endCxn id="5" idx="6"/>
          </p:cNvCxnSpPr>
          <p:nvPr/>
        </p:nvCxnSpPr>
        <p:spPr bwMode="auto">
          <a:xfrm flipH="1" flipV="1">
            <a:off x="1387727" y="2009457"/>
            <a:ext cx="1347037" cy="13627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476D9E-16C8-4F6B-BE77-31FD88F4100E}"/>
              </a:ext>
            </a:extLst>
          </p:cNvPr>
          <p:cNvCxnSpPr>
            <a:cxnSpLocks/>
            <a:stCxn id="12" idx="3"/>
            <a:endCxn id="6" idx="7"/>
          </p:cNvCxnSpPr>
          <p:nvPr/>
        </p:nvCxnSpPr>
        <p:spPr bwMode="auto">
          <a:xfrm flipH="1">
            <a:off x="804179" y="2320287"/>
            <a:ext cx="2002887" cy="11556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A9F7D1A-FC66-4874-A5C2-EF4944AA420B}"/>
              </a:ext>
            </a:extLst>
          </p:cNvPr>
          <p:cNvSpPr/>
          <p:nvPr/>
        </p:nvSpPr>
        <p:spPr bwMode="auto">
          <a:xfrm>
            <a:off x="2809647" y="441675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F36512-127E-41A6-BC3C-E23B2094DD2C}"/>
              </a:ext>
            </a:extLst>
          </p:cNvPr>
          <p:cNvCxnSpPr>
            <a:cxnSpLocks/>
            <a:stCxn id="22" idx="1"/>
            <a:endCxn id="7" idx="6"/>
          </p:cNvCxnSpPr>
          <p:nvPr/>
        </p:nvCxnSpPr>
        <p:spPr bwMode="auto">
          <a:xfrm flipH="1" flipV="1">
            <a:off x="2189497" y="4053332"/>
            <a:ext cx="692452" cy="43572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539-041B-43ED-B16E-7841706ACA5E}"/>
              </a:ext>
            </a:extLst>
          </p:cNvPr>
          <p:cNvCxnSpPr>
            <a:cxnSpLocks/>
            <a:stCxn id="27" idx="0"/>
            <a:endCxn id="8" idx="4"/>
          </p:cNvCxnSpPr>
          <p:nvPr/>
        </p:nvCxnSpPr>
        <p:spPr bwMode="auto">
          <a:xfrm flipV="1">
            <a:off x="1143452" y="4965743"/>
            <a:ext cx="3221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3E104E0-54E6-4B88-B077-8B6B1B66A61E}"/>
              </a:ext>
            </a:extLst>
          </p:cNvPr>
          <p:cNvSpPr/>
          <p:nvPr/>
        </p:nvSpPr>
        <p:spPr bwMode="auto">
          <a:xfrm>
            <a:off x="896596" y="538069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11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9ECB69-201F-47CE-A8D9-6BE0B57C38BD}"/>
              </a:ext>
            </a:extLst>
          </p:cNvPr>
          <p:cNvSpPr/>
          <p:nvPr/>
        </p:nvSpPr>
        <p:spPr bwMode="auto">
          <a:xfrm>
            <a:off x="2885806" y="338506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6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A9797-8925-430D-9AB7-56A21F04B439}"/>
              </a:ext>
            </a:extLst>
          </p:cNvPr>
          <p:cNvCxnSpPr>
            <a:cxnSpLocks/>
            <a:stCxn id="22" idx="0"/>
            <a:endCxn id="30" idx="3"/>
          </p:cNvCxnSpPr>
          <p:nvPr/>
        </p:nvCxnSpPr>
        <p:spPr bwMode="auto">
          <a:xfrm flipH="1" flipV="1">
            <a:off x="2958108" y="3806476"/>
            <a:ext cx="98395" cy="6102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BA6A96-D5D8-44D9-B8F8-387A4934F6E3}"/>
              </a:ext>
            </a:extLst>
          </p:cNvPr>
          <p:cNvCxnSpPr>
            <a:cxnSpLocks/>
            <a:stCxn id="27" idx="6"/>
            <a:endCxn id="22" idx="3"/>
          </p:cNvCxnSpPr>
          <p:nvPr/>
        </p:nvCxnSpPr>
        <p:spPr bwMode="auto">
          <a:xfrm flipV="1">
            <a:off x="1390308" y="4838169"/>
            <a:ext cx="1491641" cy="7893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94C3B771-BB5E-41F1-B026-2E2014C8FB8C}"/>
              </a:ext>
            </a:extLst>
          </p:cNvPr>
          <p:cNvSpPr/>
          <p:nvPr/>
        </p:nvSpPr>
        <p:spPr bwMode="auto">
          <a:xfrm>
            <a:off x="3820214" y="262705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7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53A83AD-4371-4871-AA21-12DB038EA235}"/>
              </a:ext>
            </a:extLst>
          </p:cNvPr>
          <p:cNvCxnSpPr>
            <a:cxnSpLocks/>
            <a:stCxn id="30" idx="0"/>
            <a:endCxn id="45" idx="2"/>
          </p:cNvCxnSpPr>
          <p:nvPr/>
        </p:nvCxnSpPr>
        <p:spPr bwMode="auto">
          <a:xfrm flipV="1">
            <a:off x="3132662" y="2873907"/>
            <a:ext cx="687552" cy="51115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B460C0D-A93B-43FF-8D0B-F44D89E39A0F}"/>
              </a:ext>
            </a:extLst>
          </p:cNvPr>
          <p:cNvSpPr/>
          <p:nvPr/>
        </p:nvSpPr>
        <p:spPr bwMode="auto">
          <a:xfrm>
            <a:off x="4822369" y="148801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8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1829C-C707-467C-B911-2DA105783098}"/>
              </a:ext>
            </a:extLst>
          </p:cNvPr>
          <p:cNvCxnSpPr>
            <a:cxnSpLocks/>
            <a:stCxn id="45" idx="0"/>
            <a:endCxn id="48" idx="3"/>
          </p:cNvCxnSpPr>
          <p:nvPr/>
        </p:nvCxnSpPr>
        <p:spPr bwMode="auto">
          <a:xfrm flipV="1">
            <a:off x="4067070" y="1909420"/>
            <a:ext cx="827601" cy="7176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9960AAB-89B5-4355-95C3-008C6BF65720}"/>
              </a:ext>
            </a:extLst>
          </p:cNvPr>
          <p:cNvSpPr/>
          <p:nvPr/>
        </p:nvSpPr>
        <p:spPr bwMode="auto">
          <a:xfrm>
            <a:off x="5262360" y="293528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04801E-34FE-4295-9FA3-5F250F8E479A}"/>
              </a:ext>
            </a:extLst>
          </p:cNvPr>
          <p:cNvCxnSpPr>
            <a:cxnSpLocks/>
            <a:stCxn id="45" idx="6"/>
            <a:endCxn id="50" idx="2"/>
          </p:cNvCxnSpPr>
          <p:nvPr/>
        </p:nvCxnSpPr>
        <p:spPr bwMode="auto">
          <a:xfrm>
            <a:off x="4313926" y="2873907"/>
            <a:ext cx="948434" cy="3082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BC5CA5-91E4-4D98-9EB0-6EADE9E3FCD8}"/>
              </a:ext>
            </a:extLst>
          </p:cNvPr>
          <p:cNvCxnSpPr>
            <a:cxnSpLocks/>
            <a:stCxn id="48" idx="5"/>
            <a:endCxn id="50" idx="0"/>
          </p:cNvCxnSpPr>
          <p:nvPr/>
        </p:nvCxnSpPr>
        <p:spPr bwMode="auto">
          <a:xfrm>
            <a:off x="5243779" y="1909420"/>
            <a:ext cx="265437" cy="10258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FEE809-99D8-4D89-ACEE-C1237AD08A00}"/>
              </a:ext>
            </a:extLst>
          </p:cNvPr>
          <p:cNvCxnSpPr>
            <a:cxnSpLocks/>
            <a:stCxn id="59" idx="0"/>
            <a:endCxn id="50" idx="5"/>
          </p:cNvCxnSpPr>
          <p:nvPr/>
        </p:nvCxnSpPr>
        <p:spPr bwMode="auto">
          <a:xfrm flipH="1" flipV="1">
            <a:off x="5683770" y="3356698"/>
            <a:ext cx="322117" cy="4768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8EF30AD-BFDA-4707-9C5C-C751E25A3CDD}"/>
              </a:ext>
            </a:extLst>
          </p:cNvPr>
          <p:cNvSpPr/>
          <p:nvPr/>
        </p:nvSpPr>
        <p:spPr bwMode="auto">
          <a:xfrm>
            <a:off x="5759031" y="383355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042A01-E218-451C-99BF-D833EC8F5D83}"/>
              </a:ext>
            </a:extLst>
          </p:cNvPr>
          <p:cNvCxnSpPr>
            <a:cxnSpLocks/>
            <a:stCxn id="22" idx="6"/>
            <a:endCxn id="50" idx="4"/>
          </p:cNvCxnSpPr>
          <p:nvPr/>
        </p:nvCxnSpPr>
        <p:spPr bwMode="auto">
          <a:xfrm flipV="1">
            <a:off x="3303359" y="3429000"/>
            <a:ext cx="2205857" cy="12346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e 8">
            <a:extLst>
              <a:ext uri="{FF2B5EF4-FFF2-40B4-BE49-F238E27FC236}">
                <a16:creationId xmlns:a16="http://schemas.microsoft.com/office/drawing/2014/main" id="{A11DD52F-CD56-421F-8A69-3A8A79E24E1F}"/>
              </a:ext>
            </a:extLst>
          </p:cNvPr>
          <p:cNvGraphicFramePr>
            <a:graphicFrameLocks noGrp="1"/>
          </p:cNvGraphicFramePr>
          <p:nvPr/>
        </p:nvGraphicFramePr>
        <p:xfrm>
          <a:off x="9541831" y="1112722"/>
          <a:ext cx="1894002" cy="482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2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762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16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855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9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11306"/>
                  </a:ext>
                </a:extLst>
              </a:tr>
            </a:tbl>
          </a:graphicData>
        </a:graphic>
      </p:graphicFrame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86B4D6-EBFD-4E63-859F-D418186E1D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313542" y="3897369"/>
            <a:ext cx="568408" cy="40282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3" name="Table 11">
            <a:extLst>
              <a:ext uri="{FF2B5EF4-FFF2-40B4-BE49-F238E27FC236}">
                <a16:creationId xmlns:a16="http://schemas.microsoft.com/office/drawing/2014/main" id="{D96ADC8C-D808-4783-B96A-A58E67818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180907"/>
              </p:ext>
            </p:extLst>
          </p:nvPr>
        </p:nvGraphicFramePr>
        <p:xfrm>
          <a:off x="3096779" y="5071953"/>
          <a:ext cx="4158576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4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558403476"/>
                    </a:ext>
                  </a:extLst>
                </a:gridCol>
                <a:gridCol w="346548">
                  <a:extLst>
                    <a:ext uri="{9D8B030D-6E8A-4147-A177-3AD203B41FA5}">
                      <a16:colId xmlns:a16="http://schemas.microsoft.com/office/drawing/2014/main" val="1563760925"/>
                    </a:ext>
                  </a:extLst>
                </a:gridCol>
                <a:gridCol w="248722">
                  <a:extLst>
                    <a:ext uri="{9D8B030D-6E8A-4147-A177-3AD203B41FA5}">
                      <a16:colId xmlns:a16="http://schemas.microsoft.com/office/drawing/2014/main" val="369298112"/>
                    </a:ext>
                  </a:extLst>
                </a:gridCol>
                <a:gridCol w="330506">
                  <a:extLst>
                    <a:ext uri="{9D8B030D-6E8A-4147-A177-3AD203B41FA5}">
                      <a16:colId xmlns:a16="http://schemas.microsoft.com/office/drawing/2014/main" val="1643184253"/>
                    </a:ext>
                  </a:extLst>
                </a:gridCol>
                <a:gridCol w="253388">
                  <a:extLst>
                    <a:ext uri="{9D8B030D-6E8A-4147-A177-3AD203B41FA5}">
                      <a16:colId xmlns:a16="http://schemas.microsoft.com/office/drawing/2014/main" val="869452573"/>
                    </a:ext>
                  </a:extLst>
                </a:gridCol>
                <a:gridCol w="451692">
                  <a:extLst>
                    <a:ext uri="{9D8B030D-6E8A-4147-A177-3AD203B41FA5}">
                      <a16:colId xmlns:a16="http://schemas.microsoft.com/office/drawing/2014/main" val="786968147"/>
                    </a:ext>
                  </a:extLst>
                </a:gridCol>
                <a:gridCol w="448432">
                  <a:extLst>
                    <a:ext uri="{9D8B030D-6E8A-4147-A177-3AD203B41FA5}">
                      <a16:colId xmlns:a16="http://schemas.microsoft.com/office/drawing/2014/main" val="27913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544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357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772" y="2681798"/>
            <a:ext cx="758102" cy="9038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703576"/>
              </p:ext>
            </p:extLst>
          </p:nvPr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ro-RO" dirty="0"/>
                        <a:t>ă</a:t>
                      </a:r>
                      <a:r>
                        <a:rPr lang="ro-RO" noProof="0" dirty="0" err="1"/>
                        <a:t>rinte</a:t>
                      </a:r>
                      <a:endParaRPr lang="ro-RO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42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740315"/>
            <a:ext cx="265684" cy="52067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388955"/>
              </p:ext>
            </p:extLst>
          </p:nvPr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503901-B047-4B05-84D9-DB42B01B789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2496" y="2236424"/>
            <a:ext cx="892900" cy="11827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957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>
            <a:off x="6550897" y="3859768"/>
            <a:ext cx="265684" cy="52067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00604"/>
              </p:ext>
            </p:extLst>
          </p:nvPr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503901-B047-4B05-84D9-DB42B01B789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83216" y="2201886"/>
            <a:ext cx="822390" cy="18988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9D94273-EBF5-4A34-AA04-5EAA27F4E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9586"/>
              </p:ext>
            </p:extLst>
          </p:nvPr>
        </p:nvGraphicFramePr>
        <p:xfrm>
          <a:off x="5321216" y="1215021"/>
          <a:ext cx="19871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42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44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>
            <a:off x="6550897" y="3859768"/>
            <a:ext cx="265684" cy="52067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4689"/>
              </p:ext>
            </p:extLst>
          </p:nvPr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274CC329-4EC5-497A-A4E1-BA3120C15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2278"/>
              </p:ext>
            </p:extLst>
          </p:nvPr>
        </p:nvGraphicFramePr>
        <p:xfrm>
          <a:off x="7040919" y="4232806"/>
          <a:ext cx="19871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42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52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>
            <a:off x="6105474" y="2740315"/>
            <a:ext cx="265684" cy="52067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/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274CC329-4EC5-497A-A4E1-BA3120C15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43194"/>
              </p:ext>
            </p:extLst>
          </p:nvPr>
        </p:nvGraphicFramePr>
        <p:xfrm>
          <a:off x="6585821" y="3033365"/>
          <a:ext cx="19871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42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58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A2C9B-17BB-4A6B-AC6F-D605110B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BEE73-C9D7-49B3-909F-F8B184BC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Caz 1 – 5 </a:t>
            </a:r>
            <a:r>
              <a:rPr lang="en-US" dirty="0" err="1"/>
              <a:t>noduri</a:t>
            </a:r>
            <a:r>
              <a:rPr lang="en-US" dirty="0"/>
              <a:t> – 2 Init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9C48-BE55-4073-9CC7-29B4C20AC4EB}"/>
              </a:ext>
            </a:extLst>
          </p:cNvPr>
          <p:cNvSpPr/>
          <p:nvPr/>
        </p:nvSpPr>
        <p:spPr bwMode="auto">
          <a:xfrm>
            <a:off x="5468784" y="232583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D52281-36A3-4133-B519-7BC41BCAE545}"/>
              </a:ext>
            </a:extLst>
          </p:cNvPr>
          <p:cNvSpPr/>
          <p:nvPr/>
        </p:nvSpPr>
        <p:spPr bwMode="auto">
          <a:xfrm>
            <a:off x="4536128" y="365106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610097-2C8C-4F26-ACE4-5BECDC5E026C}"/>
              </a:ext>
            </a:extLst>
          </p:cNvPr>
          <p:cNvSpPr/>
          <p:nvPr/>
        </p:nvSpPr>
        <p:spPr bwMode="auto">
          <a:xfrm>
            <a:off x="5962496" y="3404205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466098-CDCD-45A9-98EE-D500E97B4ACA}"/>
              </a:ext>
            </a:extLst>
          </p:cNvPr>
          <p:cNvSpPr/>
          <p:nvPr/>
        </p:nvSpPr>
        <p:spPr bwMode="auto">
          <a:xfrm>
            <a:off x="6361684" y="4503306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0BE571-522C-40CE-B5A4-AE667F391F3C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 bwMode="auto">
          <a:xfrm flipV="1">
            <a:off x="4782984" y="27472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E19AA8-3F8E-4ECA-9475-C00E6EFC9B8C}"/>
              </a:ext>
            </a:extLst>
          </p:cNvPr>
          <p:cNvCxnSpPr>
            <a:cxnSpLocks/>
            <a:stCxn id="8" idx="0"/>
            <a:endCxn id="7" idx="4"/>
          </p:cNvCxnSpPr>
          <p:nvPr/>
        </p:nvCxnSpPr>
        <p:spPr bwMode="auto">
          <a:xfrm flipH="1" flipV="1">
            <a:off x="6209352" y="3897917"/>
            <a:ext cx="399188" cy="6053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CD62C9-FB67-4D05-A32E-92EC4B18D7F1}"/>
              </a:ext>
            </a:extLst>
          </p:cNvPr>
          <p:cNvCxnSpPr>
            <a:cxnSpLocks/>
            <a:stCxn id="7" idx="0"/>
          </p:cNvCxnSpPr>
          <p:nvPr/>
        </p:nvCxnSpPr>
        <p:spPr bwMode="auto">
          <a:xfrm flipH="1" flipV="1">
            <a:off x="5816906" y="2740315"/>
            <a:ext cx="392446" cy="6638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98BF3A8-AD6E-4D9D-8337-6C123AEA06F1}"/>
              </a:ext>
            </a:extLst>
          </p:cNvPr>
          <p:cNvSpPr/>
          <p:nvPr/>
        </p:nvSpPr>
        <p:spPr bwMode="auto">
          <a:xfrm>
            <a:off x="6888123" y="2146281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CF9B16-0B8F-4CE5-8BFE-59E41A75927C}"/>
              </a:ext>
            </a:extLst>
          </p:cNvPr>
          <p:cNvCxnSpPr>
            <a:cxnSpLocks/>
            <a:stCxn id="24" idx="2"/>
            <a:endCxn id="5" idx="6"/>
          </p:cNvCxnSpPr>
          <p:nvPr/>
        </p:nvCxnSpPr>
        <p:spPr bwMode="auto">
          <a:xfrm flipH="1">
            <a:off x="5962496" y="2393137"/>
            <a:ext cx="925627" cy="179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682E4-BFFE-4E19-B097-95B204723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4658696" y="2711986"/>
            <a:ext cx="584534" cy="69222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05B1E0D4-4BFF-4E50-ACAD-10F681C37D04}"/>
              </a:ext>
            </a:extLst>
          </p:cNvPr>
          <p:cNvGraphicFramePr>
            <a:graphicFrameLocks noGrp="1"/>
          </p:cNvGraphicFramePr>
          <p:nvPr/>
        </p:nvGraphicFramePr>
        <p:xfrm>
          <a:off x="9222017" y="1634728"/>
          <a:ext cx="189400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231">
                  <a:extLst>
                    <a:ext uri="{9D8B030D-6E8A-4147-A177-3AD203B41FA5}">
                      <a16:colId xmlns:a16="http://schemas.microsoft.com/office/drawing/2014/main" val="1300074730"/>
                    </a:ext>
                  </a:extLst>
                </a:gridCol>
                <a:gridCol w="1156771">
                  <a:extLst>
                    <a:ext uri="{9D8B030D-6E8A-4147-A177-3AD203B41FA5}">
                      <a16:colId xmlns:a16="http://schemas.microsoft.com/office/drawing/2014/main" val="700828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</a:t>
                      </a:r>
                      <a:endParaRPr lang="ro-RO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noProof="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ă</a:t>
                      </a:r>
                      <a:r>
                        <a:rPr lang="ro-RO" noProof="0" dirty="0" err="1">
                          <a:solidFill>
                            <a:schemeClr val="tx2"/>
                          </a:solidFill>
                        </a:rPr>
                        <a:t>rinte</a:t>
                      </a:r>
                      <a:endParaRPr lang="ro-RO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0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02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0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953438"/>
                  </a:ext>
                </a:extLst>
              </a:tr>
            </a:tbl>
          </a:graphicData>
        </a:graphic>
      </p:graphicFrame>
      <p:graphicFrame>
        <p:nvGraphicFramePr>
          <p:cNvPr id="18" name="Table 11">
            <a:extLst>
              <a:ext uri="{FF2B5EF4-FFF2-40B4-BE49-F238E27FC236}">
                <a16:creationId xmlns:a16="http://schemas.microsoft.com/office/drawing/2014/main" id="{274CC329-4EC5-497A-A4E1-BA3120C15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22325"/>
              </p:ext>
            </p:extLst>
          </p:nvPr>
        </p:nvGraphicFramePr>
        <p:xfrm>
          <a:off x="2323434" y="2482915"/>
          <a:ext cx="198714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428">
                  <a:extLst>
                    <a:ext uri="{9D8B030D-6E8A-4147-A177-3AD203B41FA5}">
                      <a16:colId xmlns:a16="http://schemas.microsoft.com/office/drawing/2014/main" val="402459554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60943248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2832689440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3474791315"/>
                    </a:ext>
                  </a:extLst>
                </a:gridCol>
                <a:gridCol w="397428">
                  <a:extLst>
                    <a:ext uri="{9D8B030D-6E8A-4147-A177-3AD203B41FA5}">
                      <a16:colId xmlns:a16="http://schemas.microsoft.com/office/drawing/2014/main" val="126379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35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453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80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2936</TotalTime>
  <Words>1016</Words>
  <Application>Microsoft Office PowerPoint</Application>
  <PresentationFormat>Widescreen</PresentationFormat>
  <Paragraphs>731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Sisteme Tolerante la Defecte Lab 04 – Spanning Tree Visualization</vt:lpstr>
      <vt:lpstr>PowerPoint Presentation</vt:lpstr>
      <vt:lpstr>Caz 1 – 5 noduri – 2 Init</vt:lpstr>
      <vt:lpstr>Caz 1 – 5 noduri – 2 Init</vt:lpstr>
      <vt:lpstr>Caz 1 – 5 noduri – 2 Init</vt:lpstr>
      <vt:lpstr>Caz 1 – 5 noduri – 2 Init</vt:lpstr>
      <vt:lpstr>Caz 1 – 5 noduri – 2 Init</vt:lpstr>
      <vt:lpstr>Caz 1 – 5 noduri – 2 Init</vt:lpstr>
      <vt:lpstr>Caz 1 – 5 noduri – 2 Init</vt:lpstr>
      <vt:lpstr>PowerPoint Presentation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  <vt:lpstr>Caz 2 – 12 Noduri – 3 Init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2021-03-10T11:26:51Z</dcterms:modified>
</cp:coreProperties>
</file>